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FF55C-76BC-4F76-9896-4473E392B396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E0509-6076-4CE1-B54F-906393710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160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FF55C-76BC-4F76-9896-4473E392B396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E0509-6076-4CE1-B54F-906393710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431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FF55C-76BC-4F76-9896-4473E392B396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E0509-6076-4CE1-B54F-906393710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607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FF55C-76BC-4F76-9896-4473E392B396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E0509-6076-4CE1-B54F-906393710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040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FF55C-76BC-4F76-9896-4473E392B396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E0509-6076-4CE1-B54F-906393710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411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FF55C-76BC-4F76-9896-4473E392B396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E0509-6076-4CE1-B54F-906393710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445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FF55C-76BC-4F76-9896-4473E392B396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E0509-6076-4CE1-B54F-906393710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682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FF55C-76BC-4F76-9896-4473E392B396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E0509-6076-4CE1-B54F-906393710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659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FF55C-76BC-4F76-9896-4473E392B396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E0509-6076-4CE1-B54F-906393710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023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FF55C-76BC-4F76-9896-4473E392B396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E0509-6076-4CE1-B54F-906393710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924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FF55C-76BC-4F76-9896-4473E392B396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E0509-6076-4CE1-B54F-906393710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06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FF55C-76BC-4F76-9896-4473E392B396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E0509-6076-4CE1-B54F-906393710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498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2" y="335802"/>
            <a:ext cx="7863840" cy="560779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319016" y="5617481"/>
            <a:ext cx="6096000" cy="9814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Подобашева К.В., 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руководитель ШМО учителей географии, биологии, химии.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78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60457"/>
            <a:ext cx="10154478" cy="6597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06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013" y="249382"/>
            <a:ext cx="11955789" cy="6511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27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</Words>
  <Application>Microsoft Office PowerPoint</Application>
  <PresentationFormat>Широкоэкранный</PresentationFormat>
  <Paragraphs>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user01</cp:lastModifiedBy>
  <cp:revision>2</cp:revision>
  <dcterms:created xsi:type="dcterms:W3CDTF">2024-11-27T12:14:04Z</dcterms:created>
  <dcterms:modified xsi:type="dcterms:W3CDTF">2024-11-28T06:16:25Z</dcterms:modified>
</cp:coreProperties>
</file>