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052736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131840" y="3448472"/>
            <a:ext cx="5492154" cy="172878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учитель русского языка и литературы,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ШМО учителей русского и украинского языков и литературы МБОУ «СШ №16»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Борзыкина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Е.Б.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87624" y="1594464"/>
            <a:ext cx="698477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Отчет о проведении недели русского языка и литературы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«Великое русское слово»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47664" y="1476072"/>
            <a:ext cx="586814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«Да будет же честь и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слава нашему языку!»                                                                                                                                                             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Н.Карамзин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99592" y="1751616"/>
            <a:ext cx="7128792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«Люблю тебя,  русская речь!»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 будто целый мир тебе  знаком,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Когда  владеешь  русским  языком.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почему  нам  дорог  чистый, ясный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Народа русского язык прекрасный.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052736"/>
            <a:ext cx="3250704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В.И.Даль – великий писатель и лингвист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19457" name="Picture 1" descr="F:\даль\IMAG24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4079" cy="3573016"/>
          </a:xfrm>
          <a:prstGeom prst="rect">
            <a:avLst/>
          </a:prstGeom>
          <a:noFill/>
        </p:spPr>
      </p:pic>
      <p:pic>
        <p:nvPicPr>
          <p:cNvPr id="19458" name="Picture 2" descr="F:\даль\IMAG2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852936"/>
            <a:ext cx="5940152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142984"/>
            <a:ext cx="32575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Разгадываем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кроссворды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026" name="Picture 2" descr="H:\IMG_20151223_1246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1886" cy="3870336"/>
          </a:xfrm>
          <a:prstGeom prst="rect">
            <a:avLst/>
          </a:prstGeom>
          <a:noFill/>
        </p:spPr>
      </p:pic>
      <p:pic>
        <p:nvPicPr>
          <p:cNvPr id="1027" name="Picture 3" descr="H:\IMG_20151223_124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071811"/>
            <a:ext cx="5643570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1214422"/>
            <a:ext cx="31146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КВН « Весёлая грамматика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H:\IMG_20150930_1306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17639" cy="3971940"/>
          </a:xfrm>
          <a:prstGeom prst="rect">
            <a:avLst/>
          </a:prstGeom>
          <a:noFill/>
        </p:spPr>
      </p:pic>
      <p:pic>
        <p:nvPicPr>
          <p:cNvPr id="2051" name="Picture 3" descr="H:\IMG_20150922_103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071810"/>
            <a:ext cx="6000761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857232"/>
            <a:ext cx="3186106" cy="14287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Интеллектуальная игра    «Знатоки литературы»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3074" name="Picture 2" descr="C:\Documents and Settings\Vicont\Рабочий стол\фото\201512231009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148" cy="3757626"/>
          </a:xfrm>
          <a:prstGeom prst="rect">
            <a:avLst/>
          </a:prstGeom>
          <a:noFill/>
        </p:spPr>
      </p:pic>
      <p:pic>
        <p:nvPicPr>
          <p:cNvPr id="3075" name="Picture 3" descr="C:\Documents and Settings\Vicont\Рабочий стол\фото\20151223104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857496"/>
            <a:ext cx="6072198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99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Georgia</vt:lpstr>
      <vt:lpstr>Monotype Corsiva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В.И.Даль – великий писатель и лингвист</vt:lpstr>
      <vt:lpstr>Разгадываем кроссворды</vt:lpstr>
      <vt:lpstr>КВН « Весёлая грамматика»</vt:lpstr>
      <vt:lpstr>Интеллектуальная игра    «Знатоки литературы»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user01</cp:lastModifiedBy>
  <cp:revision>23</cp:revision>
  <dcterms:created xsi:type="dcterms:W3CDTF">2013-08-20T22:02:58Z</dcterms:created>
  <dcterms:modified xsi:type="dcterms:W3CDTF">2016-03-04T09:32:45Z</dcterms:modified>
</cp:coreProperties>
</file>