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547664" y="1052736"/>
            <a:ext cx="6120680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00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3131840" y="3448472"/>
            <a:ext cx="5492154" cy="1728787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 учитель русского языка и литературы,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руководитель ШМО учителей русского и украинского языков и литературы МБОУ «СШ №16»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Борзыкина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Е.Б.</a:t>
            </a:r>
            <a:endParaRPr lang="ru-RU" sz="24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1187624" y="1594464"/>
            <a:ext cx="6984777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Отчет о проведении недели русского языка и литературы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«Великое русское слово»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547664" y="1476072"/>
            <a:ext cx="5868144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«Да будет же честь и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слава нашему языку!»                                                                                                                                                                   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Н.Карамзин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1916832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endParaRPr lang="ru-RU" sz="700" i="1" dirty="0" smtClean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39552" y="692696"/>
            <a:ext cx="8064896" cy="7920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899592" y="1751616"/>
            <a:ext cx="7128792" cy="252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«Люблю тебя,  русская речь!»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Как  будто целый мир тебе  знаком,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Когда  владеешь  русским  языком.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Вот почему  нам  дорог  чистый, ясный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Народа русского язык прекрасный.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2120" y="1052736"/>
            <a:ext cx="3250704" cy="114300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Monotype Corsiva" pitchFamily="66" charset="0"/>
              </a:rPr>
              <a:t>В.И.Даль – великий писатель и лингвист</a:t>
            </a:r>
            <a:endParaRPr lang="ru-RU" sz="3200" b="1" dirty="0">
              <a:latin typeface="Monotype Corsiva" pitchFamily="66" charset="0"/>
            </a:endParaRPr>
          </a:p>
        </p:txBody>
      </p:sp>
      <p:pic>
        <p:nvPicPr>
          <p:cNvPr id="19457" name="Picture 1" descr="F:\даль\IMAG249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714079" cy="3573016"/>
          </a:xfrm>
          <a:prstGeom prst="rect">
            <a:avLst/>
          </a:prstGeom>
          <a:noFill/>
        </p:spPr>
      </p:pic>
      <p:pic>
        <p:nvPicPr>
          <p:cNvPr id="19458" name="Picture 2" descr="F:\даль\IMAG25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2852936"/>
            <a:ext cx="5940152" cy="40050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9256" y="1142984"/>
            <a:ext cx="3257544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Monotype Corsiva" pitchFamily="66" charset="0"/>
              </a:rPr>
              <a:t>Разгадываем</a:t>
            </a:r>
            <a:br>
              <a:rPr lang="ru-RU" b="1" dirty="0" smtClean="0">
                <a:latin typeface="Monotype Corsiva" pitchFamily="66" charset="0"/>
              </a:rPr>
            </a:br>
            <a:r>
              <a:rPr lang="ru-RU" b="1" dirty="0" smtClean="0">
                <a:latin typeface="Monotype Corsiva" pitchFamily="66" charset="0"/>
              </a:rPr>
              <a:t>кроссворды</a:t>
            </a:r>
            <a:endParaRPr lang="ru-RU" b="1" dirty="0">
              <a:latin typeface="Monotype Corsiva" pitchFamily="66" charset="0"/>
            </a:endParaRPr>
          </a:p>
        </p:txBody>
      </p:sp>
      <p:pic>
        <p:nvPicPr>
          <p:cNvPr id="1026" name="Picture 2" descr="H:\IMG_20151223_1246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231886" cy="3870336"/>
          </a:xfrm>
          <a:prstGeom prst="rect">
            <a:avLst/>
          </a:prstGeom>
          <a:noFill/>
        </p:spPr>
      </p:pic>
      <p:pic>
        <p:nvPicPr>
          <p:cNvPr id="1027" name="Picture 3" descr="H:\IMG_20151223_1245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0" y="3071811"/>
            <a:ext cx="5643570" cy="37861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0694" y="1214422"/>
            <a:ext cx="3114668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Monotype Corsiva" pitchFamily="66" charset="0"/>
              </a:rPr>
              <a:t>КВН « Весёлая грамматика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2050" name="Picture 2" descr="H:\IMG_20150930_13062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517639" cy="3971940"/>
          </a:xfrm>
          <a:prstGeom prst="rect">
            <a:avLst/>
          </a:prstGeom>
          <a:noFill/>
        </p:spPr>
      </p:pic>
      <p:pic>
        <p:nvPicPr>
          <p:cNvPr id="2051" name="Picture 3" descr="H:\IMG_20150922_1032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3071810"/>
            <a:ext cx="6000761" cy="37861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0694" y="857232"/>
            <a:ext cx="3186106" cy="142876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Monotype Corsiva" pitchFamily="66" charset="0"/>
              </a:rPr>
              <a:t>Интеллектуальная игра    «Знатоки литературы»</a:t>
            </a:r>
            <a:endParaRPr lang="ru-RU" sz="3200" b="1" dirty="0">
              <a:latin typeface="Monotype Corsiva" pitchFamily="66" charset="0"/>
            </a:endParaRPr>
          </a:p>
        </p:txBody>
      </p:sp>
      <p:pic>
        <p:nvPicPr>
          <p:cNvPr id="3074" name="Picture 2" descr="C:\Documents and Settings\Vicont\Рабочий стол\фото\2015122310095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486148" cy="3757626"/>
          </a:xfrm>
          <a:prstGeom prst="rect">
            <a:avLst/>
          </a:prstGeom>
          <a:noFill/>
        </p:spPr>
      </p:pic>
      <p:pic>
        <p:nvPicPr>
          <p:cNvPr id="3075" name="Picture 3" descr="C:\Documents and Settings\Vicont\Рабочий стол\фото\201512231045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2857496"/>
            <a:ext cx="6072198" cy="4000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AC08F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99</Words>
  <Application>Microsoft Office PowerPoint</Application>
  <PresentationFormat>Экран (4:3)</PresentationFormat>
  <Paragraphs>16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Georgia</vt:lpstr>
      <vt:lpstr>Monotype Corsiva</vt:lpstr>
      <vt:lpstr>Times New Roman</vt:lpstr>
      <vt:lpstr>Trebuchet MS</vt:lpstr>
      <vt:lpstr>Тема Office</vt:lpstr>
      <vt:lpstr>Презентация PowerPoint</vt:lpstr>
      <vt:lpstr>Презентация PowerPoint</vt:lpstr>
      <vt:lpstr>Презентация PowerPoint</vt:lpstr>
      <vt:lpstr>В.И.Даль – великий писатель и лингвист</vt:lpstr>
      <vt:lpstr>Разгадываем кроссворды</vt:lpstr>
      <vt:lpstr>КВН « Весёлая грамматика»</vt:lpstr>
      <vt:lpstr>Интеллектуальная игра    «Знатоки литературы»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user01</cp:lastModifiedBy>
  <cp:revision>23</cp:revision>
  <dcterms:created xsi:type="dcterms:W3CDTF">2013-08-20T22:02:58Z</dcterms:created>
  <dcterms:modified xsi:type="dcterms:W3CDTF">2016-03-04T09:32:45Z</dcterms:modified>
</cp:coreProperties>
</file>