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2621-EA71-427B-A9BE-D86ED0FBEA03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F2AB-27A5-4BEE-9A58-B6415D4FC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3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55236" cy="719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9840" y="473825"/>
            <a:ext cx="6192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>
                    <a:lumMod val="95000"/>
                  </a:schemeClr>
                </a:solidFill>
              </a:rPr>
              <a:t>КОНТРОЛЬ</a:t>
            </a:r>
            <a:endParaRPr lang="ru-RU"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505" y="1985296"/>
            <a:ext cx="116793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ЗА ВЫХОДОМ ДЕТЕЙ НА САЙТЫ, 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СКЛОНЯЮЩИЕ ИХ К СУИЦИДАЛЬНЫМ ПОПЫТКАМ</a:t>
            </a:r>
          </a:p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pPr algn="r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оциальный педагог</a:t>
            </a:r>
          </a:p>
          <a:p>
            <a:pPr algn="r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ервой квалификационной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категории</a:t>
            </a:r>
          </a:p>
          <a:p>
            <a:pPr algn="r"/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Красуцкая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С. О.</a:t>
            </a:r>
          </a:p>
        </p:txBody>
      </p:sp>
    </p:spTree>
    <p:extLst>
      <p:ext uri="{BB962C8B-B14F-4D97-AF65-F5344CB8AC3E}">
        <p14:creationId xmlns:p14="http://schemas.microsoft.com/office/powerpoint/2010/main" val="16210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092" y="-56644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565" y="137564"/>
            <a:ext cx="4094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РЕКОМЕНДАЦИИ родителям: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049" y="1211976"/>
            <a:ext cx="899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1.  Соблюдайте деликатность. Не пытайтесь обвинять ребенка, выяснять с ним отношения, запрещать, бесцеремонно вторгаться на его страницу и требовать объяснений. Эти действия лишь отдалят его от Вас еще больше, он предпримет дополнительные меры конспирации, либо Ваши действия могут ускорить  принятие решения уйти из жизни.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049" y="3372356"/>
            <a:ext cx="1030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2.  Присмотритесь к поведению своего ребенка. Любые его изменения должны Вас насторожить. Помните, это только казалось, что дети-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суициденты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не выглядели подавленными, замкнутыми, у них не было проблем в семье и школе, а потом неожиданно уходили из жизни. У всех детей наблюдались изменения в поведении, были, так называемые, признаки суицидального поведения.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154" y="5421664"/>
            <a:ext cx="1105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Наличие в поведении ребенка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нижеперечисленных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признаков не означает, что ребенок обязательно совершит самоубийство. Но если у него наблюдается 3 и более признака, то Вам необходимо срочно обратиться за консультацией к опытному психологу.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154" y="5421664"/>
            <a:ext cx="10673395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94209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    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Любые внезапные изменения в поведении и настроении, особенно отдаляющие от близких.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Чрезмерное употребление алкоголя или таблеток.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Посещение врача без очевидной необходимости, частые жалобы на головную боль, боль в животе без видимых оснований.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Расставание с дорогими вещами или деньгами (раздаривает).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Подведение итогов, приведение дел в порядок, приготовления к уходу (завершают все ранее оставленные дела, приводят свои вещи в порядок, стирают всю информацию с компьютера, планшета, телефона и т.д.).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Пренебрежение внешним видом (перестают следить за собой. Особенно хорошо проявляется у чистюль).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«Туннельное» сознание (не видят и не пытаются найти вариантов решения проблемы, думают только о проблеме).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Уверения в беспомощности и зависимости от других.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Разговоры или шутки о желании умереть.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Сообщение о конкретном плане суицида.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Медленная, маловыразительная речь.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Высказывания самообвинения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     Признаки депрессии: нарушение сна или аппетита, повышенная возбудимость, отгороженность, отсутствие удовлетворения, печаль, потеря вкуса к жизни, интереса к любимым занятиям и т.д.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Вина или ощущение неудачи, поражения.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Чрезмерные опасения или страхи.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·     Рассеянность или растерянность и другие.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0" y="2549236"/>
            <a:ext cx="8963891" cy="101614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" y="1246910"/>
            <a:ext cx="117070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Уже не первый год в социальных сетях детей вовлекают в «суицидальный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квест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» - виртуальную игру, финалом которой становится самоубийство. Тысячи страниц в интернете наполнены фотографиями, видео- и аудио-контентом, убеждающим, что жизнь – бессмысленна, любовь – безответна, предательство – обратная сторона дружбы, и только смерть имеет значение.</a:t>
            </a:r>
          </a:p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Сотни людей, скрытых под фальшивыми именами, выдают нашим детям задание за заданием, внушая им уверенность в том, что по-настоящему счастливое существование откроется только в «тихом доме» – месте, куда эти наставники «пропишут» их после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суицида.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8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391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2" y="263236"/>
            <a:ext cx="598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 ЧЕГО НАЧАТЬ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4801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763" y="1048518"/>
            <a:ext cx="3990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Для начала, необходимо обнаружить все возможные страницы, которые завел ваш ребенок в социальных сетях (это может быть одна страница, а может быть и больше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73" y="3621804"/>
            <a:ext cx="3893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Если вам неизвестно, в каких именно социальных сетях присутствует ваш ребенок, попробуйте ввести его имя, фамилию и город, в котором вы проживаете, в поисковой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строке браузера.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363" y="1313849"/>
            <a:ext cx="45512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Если поиск через поисковые системы не дал результатов, то изучите те устройства, с которых возможен выход в интернет для вашего ребенка.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Ребенок может посещать социальные сети с компьютера или любого устройства, которым пользуются все члены вашей семьи, с личного мобильного телефона либо планшета.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Если у вас есть доступ к устройствам, которыми пользуется ребенок, вы можете просмотреть посещенные им страницы, зайдя во вкладку «История» в интернет-браузере</a:t>
            </a:r>
          </a:p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48517"/>
            <a:ext cx="90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22371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3873" y="1310127"/>
            <a:ext cx="72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18" y="2493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ЧТО СЛЕДУЕТ ОБРАТИТЬ ВНИМАНИЕ НА СТРАНИЦЕ РЕБЕНКА В СОЦИАЛЬНОЙ СЕТИ «ВКОНТАКТЕ»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18" y="3161391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«Стена»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страницы – это то, что вы можете видеть, прокручивая вниз ленту страницы ребенка.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218" y="3010809"/>
            <a:ext cx="4932218" cy="1357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89418" y="1080655"/>
            <a:ext cx="6664037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69527" y="1316182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«статус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слова, которые находятся сразу под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ником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(именем) пользователя).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9527" y="2216727"/>
            <a:ext cx="6220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номера (ребенку может быть присвоен номер в списке тех, кто совершит суицид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даты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(особенно, если на протяжении нескольких дней вы видите «обратный отсчет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определенные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слова, которые сопровождаются значком решетка # (так называемые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хештеги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», например, #f57 #f58 #d28 #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морекитов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#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четыредвадцать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#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тихийдом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символы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изображающие могильные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кресты;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символы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китов или слова «грустный кит», «киты плывут вверх» и т.д.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2876"/>
            <a:ext cx="7177581" cy="4071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8" y="2524125"/>
            <a:ext cx="630555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613" y="200025"/>
            <a:ext cx="635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ЗАПИСИ НА «СТЕНЕ», ЗАСЛУЖИВАЮЩИЕ ОСОБОГО ВНИМАНИЯ: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6488" y="200025"/>
            <a:ext cx="5700712" cy="6443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43650" y="442913"/>
            <a:ext cx="544353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«записи»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выглядят следующим образом: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Хочу в игру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Разбуди меня в 4.20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Дай мне номер.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Дай инструкцию.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готов в путь вечный.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Найдите. Где я?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Звезды. Путь млечный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Время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часах 4:20.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Мне стало трудно жить.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Забери меня в тихий дом.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Мой дом "дом китов".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Отправь меня с млечного пути,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Отправь на путь бездушия f57.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хочу гореть яркою звездой f58.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потерян.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Прошу, найди меня.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Освободи меня от боли.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забытая звезда.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Помоги мне найти мой путь.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хочу домой, к звёздам.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Мне не нужен рассвет.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Дай мне номер.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Дай инструкцию.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Ты играешь со мной? Жду ответ. 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710"/>
            <a:ext cx="6186488" cy="50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5060" y="3980250"/>
            <a:ext cx="4636738" cy="274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РАЗДЕЛ «ФОТОГРАФИИ»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380" y="682183"/>
            <a:ext cx="11643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аздел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«Фотографии» заслуживает особого внимания. В ленте под основной информацией может быть указано незначительное количество фотографий – в эту статистику идут только те фото, которые пользователь выставлял на своей странице как свой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аватар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или выкладывал у себя на стене. Они останутся в альбомах «Фотографии со страницы» и «Фотографии на стене», если в дальнейшем пользователь поменял фото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аватара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или  удалил со стены, но не удалил из этих альбомов. Однако, на самом деле, на странице пользователя бывает значительно больше фото в виртуальных альбомах, и значительное их число может быть скрыто в альбоме «Сохраненные фотографии», который нужно еще поискать.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061" y="3333919"/>
            <a:ext cx="34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Тревожными сигналами являются: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061" y="3988342"/>
            <a:ext cx="4741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Картинки</a:t>
            </a:r>
            <a:r>
              <a:rPr lang="en-US" sz="1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на которых – </a:t>
            </a:r>
            <a:r>
              <a:rPr lang="ru-RU" sz="1600" dirty="0">
                <a:solidFill>
                  <a:schemeClr val="accent6"/>
                </a:solidFill>
                <a:latin typeface="Arial Black" panose="020B0A04020102020204" pitchFamily="34" charset="0"/>
              </a:rPr>
              <a:t>слова «одиночество», «прыгай», «боль», «смерть», «тоска», «вешайся», «достали», фоном для которых служат могилы, виселицы, ножи, лезвия, таблетки либо многоэтажные дома, мосты, рельсы, поезда, безрадостные пейзажи, серое небо, открытые окна многоэтажек и т.д.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7914" y="3980250"/>
            <a:ext cx="6486131" cy="274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2652" y="3988342"/>
            <a:ext cx="61661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подписи к фотографиям, дискредитирующие общечеловеческие ценности, например: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«Я перестал верить в любовь»</a:t>
            </a:r>
          </a:p>
          <a:p>
            <a:r>
              <a:rPr lang="ru-RU" sz="1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«</a:t>
            </a:r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Счастливые люди не курят»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«Скажи, как мне быть жизнерадостным?»</a:t>
            </a:r>
          </a:p>
          <a:p>
            <a:r>
              <a:rPr lang="ru-RU" sz="1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«</a:t>
            </a:r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Недосып как стиль жизни»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«Тебя предадут те, кому ты больше всего веришь»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«Нас только трое: я, мое одиночество и бухло»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«Ничего не радует»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«Коллективный суицид. С собой покончили: Вера, Надежда, Любовь».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«Каждый был хоть однажды настолько одинок или расстроен, что думал о суициде...»</a:t>
            </a:r>
          </a:p>
          <a:p>
            <a:r>
              <a:rPr lang="ru-RU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«Любовь - медленный суицид»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7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300" y="469338"/>
            <a:ext cx="5251732" cy="2540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74223" y="469338"/>
            <a:ext cx="5721068" cy="3155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6509" y="862624"/>
            <a:ext cx="3859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изображения 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китов;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изображения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оккультных символов: пентаграмм, числа 666 и т.п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изображение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часов, показывающих время 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4:20;</a:t>
            </a:r>
            <a:endParaRPr lang="ru-RU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524" y="534074"/>
            <a:ext cx="4652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изображения пачек с сигаретами с акцентом на надписи «курение убивает» (часто сопровождаются четным числом роз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);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изображения подростков-самоубийц;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изображения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порезанных рук, вскрытых вен, ссадин, гематом, проколотых булавками губ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8" y="3147802"/>
            <a:ext cx="2553498" cy="35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23" y="3067330"/>
            <a:ext cx="2079653" cy="369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41" y="3723229"/>
            <a:ext cx="5263631" cy="29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7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5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РАЗДЕЛ «ИНТЕРЕСНЫЕ СТРАНИЦЫ»</a:t>
            </a:r>
            <a:endParaRPr lang="ru-RU" sz="18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05196"/>
            <a:ext cx="6392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/>
                </a:solidFill>
                <a:latin typeface="Arial Black" panose="020B0A04020102020204" pitchFamily="34" charset="0"/>
              </a:rPr>
              <a:t>В этой вкладке вы увидите список групп (сообществ, </a:t>
            </a:r>
            <a:r>
              <a:rPr lang="ru-RU" sz="14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пабликов</a:t>
            </a:r>
            <a:r>
              <a:rPr lang="ru-RU" sz="1400" dirty="0">
                <a:solidFill>
                  <a:schemeClr val="accent6"/>
                </a:solidFill>
                <a:latin typeface="Arial Black" panose="020B0A04020102020204" pitchFamily="34" charset="0"/>
              </a:rPr>
              <a:t>), на которые подписан ваш ребенок в социальной сети. Здесь же находятся страницы людей, на которых ребенок подписался сам, но они не добавили его «в друзья». Имеет значение порядок расположения «интересных страниц» в расположенной слева вкладке: страницы, которые ребенок посещает чаще всего, попадают в верхнюю часть списка.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865" y="2106108"/>
            <a:ext cx="444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Обратите внимание на страницы: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865" y="2752439"/>
            <a:ext cx="11539243" cy="3996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3155" y="2802716"/>
            <a:ext cx="10616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со словами из списка с 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хештегами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, приведенного выше (тихий дом, мертвые души, f57, f58, море китов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изображением 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сатанистских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 символов и знаков (кресты, «звезды», а также знак с использованием слов «ОНО» и «АД»);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названиями, включающими слово «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Suicide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», в том числе, написанным с ошибками («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suecid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», «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suicid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» и т.д.), а также с названиями с использованием иероглифов, иврита, арабской вязи, санскрита, экзотических шрифтов (примеры: ?????????? , 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vεκρ?ς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ψυχ?ς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, 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и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т.п.;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цифрами вместо названия;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со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словами «смерть», «мертвый», «суицид», «подростки», «грусть», «выход», «ад», «кит», «кот», «лис», «4:20», «разбуди», «шрамы», «порезы», «вены», «кровь» и т.д.;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посвященные </a:t>
            </a:r>
            <a:r>
              <a:rPr lang="ru-RU" dirty="0">
                <a:solidFill>
                  <a:schemeClr val="accent6"/>
                </a:solidFill>
                <a:latin typeface="Arial Black" panose="020B0A04020102020204" pitchFamily="34" charset="0"/>
              </a:rPr>
              <a:t>подросткам-самоубийцам.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901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РАЗДЕЛ «ФОТОГРАФИИ»   </vt:lpstr>
      <vt:lpstr>Презентация PowerPoint</vt:lpstr>
      <vt:lpstr>РАЗДЕЛ «ИНТЕРЕСНЫЕ СТРАНИЦЫ»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RePack by Diakov</cp:lastModifiedBy>
  <cp:revision>11</cp:revision>
  <dcterms:created xsi:type="dcterms:W3CDTF">2021-11-09T12:07:28Z</dcterms:created>
  <dcterms:modified xsi:type="dcterms:W3CDTF">2021-11-18T12:22:19Z</dcterms:modified>
</cp:coreProperties>
</file>