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sldIdLst>
    <p:sldId id="256" r:id="rId2"/>
    <p:sldId id="257" r:id="rId3"/>
    <p:sldId id="266" r:id="rId4"/>
    <p:sldId id="259" r:id="rId5"/>
    <p:sldId id="265" r:id="rId6"/>
    <p:sldId id="267" r:id="rId7"/>
    <p:sldId id="262" r:id="rId8"/>
    <p:sldId id="268" r:id="rId9"/>
    <p:sldId id="264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BA84-19EA-487D-B6BD-52C2FFA815AE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1D53-AFC5-4D9B-A23F-FFC0C2B4AF9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45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BA84-19EA-487D-B6BD-52C2FFA815AE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1D53-AFC5-4D9B-A23F-FFC0C2B4A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5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BA84-19EA-487D-B6BD-52C2FFA815AE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1D53-AFC5-4D9B-A23F-FFC0C2B4A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838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BA84-19EA-487D-B6BD-52C2FFA815AE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1D53-AFC5-4D9B-A23F-FFC0C2B4AF9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3363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BA84-19EA-487D-B6BD-52C2FFA815AE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1D53-AFC5-4D9B-A23F-FFC0C2B4A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1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BA84-19EA-487D-B6BD-52C2FFA815AE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1D53-AFC5-4D9B-A23F-FFC0C2B4AF9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148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BA84-19EA-487D-B6BD-52C2FFA815AE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1D53-AFC5-4D9B-A23F-FFC0C2B4A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52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BA84-19EA-487D-B6BD-52C2FFA815AE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1D53-AFC5-4D9B-A23F-FFC0C2B4A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576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BA84-19EA-487D-B6BD-52C2FFA815AE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1D53-AFC5-4D9B-A23F-FFC0C2B4A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20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BA84-19EA-487D-B6BD-52C2FFA815AE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1D53-AFC5-4D9B-A23F-FFC0C2B4A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34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BA84-19EA-487D-B6BD-52C2FFA815AE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1D53-AFC5-4D9B-A23F-FFC0C2B4A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219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BA84-19EA-487D-B6BD-52C2FFA815AE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1D53-AFC5-4D9B-A23F-FFC0C2B4A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071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BA84-19EA-487D-B6BD-52C2FFA815AE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1D53-AFC5-4D9B-A23F-FFC0C2B4A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916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BA84-19EA-487D-B6BD-52C2FFA815AE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1D53-AFC5-4D9B-A23F-FFC0C2B4A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45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BA84-19EA-487D-B6BD-52C2FFA815AE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1D53-AFC5-4D9B-A23F-FFC0C2B4A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335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BA84-19EA-487D-B6BD-52C2FFA815AE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1D53-AFC5-4D9B-A23F-FFC0C2B4A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2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5BA84-19EA-487D-B6BD-52C2FFA815AE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B1D53-AFC5-4D9B-A23F-FFC0C2B4A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862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7C5BA84-19EA-487D-B6BD-52C2FFA815AE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2CB1D53-AFC5-4D9B-A23F-FFC0C2B4AF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903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86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7988" y="4549962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Неделя английского языка </a:t>
            </a:r>
            <a:br>
              <a:rPr lang="ru-RU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6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Мбоу</a:t>
            </a:r>
            <a:r>
              <a:rPr lang="ru-RU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 СШ №16 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имени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Иванова»</a:t>
            </a:r>
            <a:br>
              <a:rPr lang="ru-RU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ru-RU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</a:t>
            </a:r>
            <a:r>
              <a:rPr lang="ru-RU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бря по 22 декабря 2023 года</a:t>
            </a:r>
            <a:endParaRPr lang="ru-RU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96625" y="685801"/>
            <a:ext cx="4937125" cy="334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3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967785"/>
            <a:ext cx="10315884" cy="1026614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« Модный Новый год»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8-Б класс подготовили и провели учителя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матясова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ю.в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якубенко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9" y="914400"/>
            <a:ext cx="5295332" cy="29342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311" y="218364"/>
            <a:ext cx="5445458" cy="24838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311" y="2702258"/>
            <a:ext cx="5445457" cy="226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40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625562"/>
            <a:ext cx="9699865" cy="136883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Активные перемены 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you know the a b c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 для 2-х классов провели Учителя Беленькая Л.В.,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Лазариди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А.Е.,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Бухлаева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Ю.а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загрузки\IMG_20240109_153441_8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279" y="409433"/>
            <a:ext cx="4338130" cy="410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загрузки\IMG_20240109_153609_5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928" y="313899"/>
            <a:ext cx="4243720" cy="420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409" y="301280"/>
            <a:ext cx="3330054" cy="420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2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0466010" cy="1507067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занятие по внеурочной деятельности 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курса «Веселый английский </a:t>
            </a:r>
            <a:r>
              <a:rPr lang="ru-RU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язык»в</a:t>
            </a:r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1-В 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классе. </a:t>
            </a:r>
            <a:b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Бухлаева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Ю.А.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87" y="619125"/>
            <a:ext cx="4822354" cy="3771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16" y="766618"/>
            <a:ext cx="5355025" cy="36091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002" y="619125"/>
            <a:ext cx="6073255" cy="377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773935"/>
            <a:ext cx="10411418" cy="1507067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4-х классов изготовили и  написали рождественские  новогодние открытки деду морозу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клаусу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и провели учителя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лазариди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А.е., Литвиненко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Ищенко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Я.о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327545"/>
            <a:ext cx="3246343" cy="417621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555" y="327546"/>
            <a:ext cx="4148921" cy="41762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476" y="327544"/>
            <a:ext cx="3848667" cy="417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0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140" y="5691116"/>
            <a:ext cx="8534400" cy="2896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из 7-К создавали творческие проект 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Christmas is coming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Провела учитель падун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40" y="204716"/>
            <a:ext cx="8761863" cy="515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2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0684373" cy="1507067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(фрагмент) 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mad tea party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по мотивам произведения «Алиса в стране чудес» Л. Кэрролла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7-А класс и 2-Г класс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Подготовила учитель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троценко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4" y="436728"/>
            <a:ext cx="3998793" cy="42853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228" y="436728"/>
            <a:ext cx="3903260" cy="42853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12" y="436728"/>
            <a:ext cx="3457271" cy="428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3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5459104"/>
            <a:ext cx="10643431" cy="5352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11-педагогического класса провели викторину для 5-х классов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Funny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Учитель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Песенко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О.Н.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1" y="245659"/>
            <a:ext cx="4694830" cy="4776717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91" y="245659"/>
            <a:ext cx="3575712" cy="477671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202" y="177420"/>
            <a:ext cx="3425589" cy="484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451" y="5363570"/>
            <a:ext cx="10261292" cy="1176739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рождественской поэзии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Караоке-конкурс на лучшее исполнение Новогодних песен.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5" y="232011"/>
            <a:ext cx="3875965" cy="51315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051" y="232012"/>
            <a:ext cx="4572000" cy="513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9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5663820"/>
            <a:ext cx="10561543" cy="859809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проектов « Мой питомец» 3-и классы.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падун т.в.,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ищенко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я.о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698" y="95534"/>
            <a:ext cx="6741995" cy="5568287"/>
          </a:xfrm>
        </p:spPr>
      </p:pic>
    </p:spTree>
    <p:extLst>
      <p:ext uri="{BB962C8B-B14F-4D97-AF65-F5344CB8AC3E}">
        <p14:creationId xmlns:p14="http://schemas.microsoft.com/office/powerpoint/2010/main" val="192283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264</TotalTime>
  <Words>142</Words>
  <Application>Microsoft Office PowerPoint</Application>
  <PresentationFormat>Широкоэкранный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Сектор</vt:lpstr>
      <vt:lpstr>Неделя английского языка  в Мбоу « СШ №16 имени С. Иванова» с 18 декабря по 22 декабря 2023 года</vt:lpstr>
      <vt:lpstr>Активные перемены «do you know the a b c?» для 2-х классов провели Учителя Беленькая Л.В., Лазариди А.Е., Бухлаева Ю.а.</vt:lpstr>
      <vt:lpstr>Открытое занятие по внеурочной деятельности курса «Веселый английский язык»в 1-В классе.  Учитель Бухлаева Ю.А.</vt:lpstr>
      <vt:lpstr>Учащиеся 4-х классов изготовили и  написали рождественские  новогодние открытки деду морозу и санта клаусу. Подготовили и провели учителя лазариди А.е., Литвиненко А.в., Ищенко Я.о.</vt:lpstr>
      <vt:lpstr> Ребята из 7-К создавали творческие проект «Christmas is coming».  Провела учитель падун т.в.</vt:lpstr>
      <vt:lpstr>Театральная постановка (фрагмент) «A mad tea party» по мотивам произведения «Алиса в стране чудес» Л. Кэрролла. (7-А класс и 2-Г класс) Подготовила учитель троценко о.в.</vt:lpstr>
      <vt:lpstr>Учащиеся 11-педагогического класса провели викторину для 5-х классов «Funny english»  подготовила Учитель Песенко О.Н.</vt:lpstr>
      <vt:lpstr>Конкурс рождественской поэзии и Караоке-конкурс на лучшее исполнение Новогодних песен.</vt:lpstr>
      <vt:lpstr>Защита проектов « Мой питомец» 3-и классы. Учителя падун т.в.,ищенко я.о.</vt:lpstr>
      <vt:lpstr>Викторина « Модный Новый год» 8-Б класс подготовили и провели учителя матясова ю.в., якубенко о.ю.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английского языка  с 27 ноября по 1 декабря</dc:title>
  <dc:creator>Виктория</dc:creator>
  <cp:lastModifiedBy>Alesya</cp:lastModifiedBy>
  <cp:revision>32</cp:revision>
  <dcterms:created xsi:type="dcterms:W3CDTF">2017-12-04T16:13:54Z</dcterms:created>
  <dcterms:modified xsi:type="dcterms:W3CDTF">2024-01-10T16:42:38Z</dcterms:modified>
</cp:coreProperties>
</file>