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sldIdLst>
    <p:sldId id="264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November 27, 2024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6DF3-6A3E-42BB-8164-1E2F4C0946B7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976E-12CA-48E7-8D26-1B2F1DC8C8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6DF3-6A3E-42BB-8164-1E2F4C0946B7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976E-12CA-48E7-8D26-1B2F1DC8C8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6DF3-6A3E-42BB-8164-1E2F4C0946B7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976E-12CA-48E7-8D26-1B2F1DC8C8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November 27,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6DF3-6A3E-42BB-8164-1E2F4C0946B7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976E-12CA-48E7-8D26-1B2F1DC8C81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6DF3-6A3E-42BB-8164-1E2F4C0946B7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976E-12CA-48E7-8D26-1B2F1DC8C8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6DF3-6A3E-42BB-8164-1E2F4C0946B7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976E-12CA-48E7-8D26-1B2F1DC8C8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6DF3-6A3E-42BB-8164-1E2F4C0946B7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976E-12CA-48E7-8D26-1B2F1DC8C8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6DF3-6A3E-42BB-8164-1E2F4C0946B7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976E-12CA-48E7-8D26-1B2F1DC8C81F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6DF3-6A3E-42BB-8164-1E2F4C0946B7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976E-12CA-48E7-8D26-1B2F1DC8C81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7956DF3-6A3E-42BB-8164-1E2F4C0946B7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87B976E-12CA-48E7-8D26-1B2F1DC8C81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CBF45ED-AA84-480A-980C-9BD5D718B62C}"/>
              </a:ext>
            </a:extLst>
          </p:cNvPr>
          <p:cNvSpPr/>
          <p:nvPr/>
        </p:nvSpPr>
        <p:spPr>
          <a:xfrm>
            <a:off x="611560" y="620688"/>
            <a:ext cx="81369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МУНИЦИПАЛЬНОЕ БЮДЖЕТНОЕ ОБЩЕОБРАЗОВАТЕЛЬНОЕ УЧРЕЖДЕНИЕ «СРЕДНЯЯ ШКОЛА № 16 ИМ.С.ИВАНОВА Г.ЕВПАТОРИИ»</a:t>
            </a:r>
            <a:endParaRPr lang="ru-RU" sz="1200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100EECF-7CE3-4774-A967-A8CB856ACE53}"/>
              </a:ext>
            </a:extLst>
          </p:cNvPr>
          <p:cNvSpPr txBox="1">
            <a:spLocks/>
          </p:cNvSpPr>
          <p:nvPr/>
        </p:nvSpPr>
        <p:spPr>
          <a:xfrm>
            <a:off x="557912" y="2348880"/>
            <a:ext cx="8136904" cy="252028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 algn="ctr">
              <a:buNone/>
            </a:pPr>
            <a:r>
              <a:rPr lang="ru-RU" sz="3200" b="1" dirty="0">
                <a:solidFill>
                  <a:schemeClr val="tx1"/>
                </a:solidFill>
              </a:rPr>
              <a:t>«Сравнительный анализ внутреннего и внешнего мониторинга качества образования в начальной школе»</a:t>
            </a:r>
            <a:endParaRPr lang="ru-RU" sz="32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5B6C35D-B70B-408D-A4EA-944891C1EE12}"/>
              </a:ext>
            </a:extLst>
          </p:cNvPr>
          <p:cNvSpPr/>
          <p:nvPr/>
        </p:nvSpPr>
        <p:spPr>
          <a:xfrm>
            <a:off x="6436632" y="4869160"/>
            <a:ext cx="2286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  <a:endParaRPr lang="ru-RU" b="1" dirty="0"/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Кибало Надежда Георгиевна</a:t>
            </a:r>
          </a:p>
        </p:txBody>
      </p:sp>
    </p:spTree>
    <p:extLst>
      <p:ext uri="{BB962C8B-B14F-4D97-AF65-F5344CB8AC3E}">
        <p14:creationId xmlns:p14="http://schemas.microsoft.com/office/powerpoint/2010/main" val="4268617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3377660"/>
              </p:ext>
            </p:extLst>
          </p:nvPr>
        </p:nvGraphicFramePr>
        <p:xfrm>
          <a:off x="624948" y="2132856"/>
          <a:ext cx="7992890" cy="23026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8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3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7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5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5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62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565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64096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уч-ся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Писали работу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Совпадение баллов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(годовые и ВПР)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1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ВПР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Годового оценивания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3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20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</a:t>
                      </a:r>
                      <a:endParaRPr lang="ru-RU" sz="20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ru-RU" sz="20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ru-RU" sz="20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88945" y="672008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результатов </a:t>
            </a:r>
          </a:p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внешнего и внутреннего оценивания качества знаний по русскому языку.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081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8945" y="672008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результатов </a:t>
            </a:r>
          </a:p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внешнего и внутреннего оценивания качества знаний по математике.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087001"/>
              </p:ext>
            </p:extLst>
          </p:nvPr>
        </p:nvGraphicFramePr>
        <p:xfrm>
          <a:off x="588945" y="2204864"/>
          <a:ext cx="7943494" cy="25297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30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93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360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0093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42746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уч-ся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Писали работу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Совпадение баллов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(годовые и ВПР)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3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ВПР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Годового оценивания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3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12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4,27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524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8945" y="672008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результатов </a:t>
            </a:r>
          </a:p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внешнего и внутреннего оценивания качества знаний по окружающему миру.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853420"/>
              </p:ext>
            </p:extLst>
          </p:nvPr>
        </p:nvGraphicFramePr>
        <p:xfrm>
          <a:off x="588945" y="2132856"/>
          <a:ext cx="7943495" cy="29523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6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85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574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1013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уч-ся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Писали работу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Совпадение баллов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(годовые и ВПР)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03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ВПР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Годовое оценивание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8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2527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443841"/>
            <a:ext cx="7992888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расхождения результатов: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Несовершенство работы электронного журнала.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Психологический фактор. Учащиеся впервые писали в присутствии независимых наблюдателей при видеонаблюдении.</a:t>
            </a:r>
          </a:p>
          <a:p>
            <a:r>
              <a:rPr lang="ru-RU" b="1" i="1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5768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2593" y="1196752"/>
            <a:ext cx="80648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2024-2025 учебный год были составлены рекомендации: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1.Внедрять больше заданий по типу схожих с заданиями ВПР.</a:t>
            </a:r>
          </a:p>
          <a:p>
            <a:pPr fontAlgn="base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de-D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de-D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групповые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привлечением психолога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формированию позитивного отношения к участию в ВПР. </a:t>
            </a:r>
          </a:p>
        </p:txBody>
      </p:sp>
    </p:spTree>
    <p:extLst>
      <p:ext uri="{BB962C8B-B14F-4D97-AF65-F5344CB8AC3E}">
        <p14:creationId xmlns:p14="http://schemas.microsoft.com/office/powerpoint/2010/main" val="3212637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2132856"/>
            <a:ext cx="59400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внимание.</a:t>
            </a:r>
          </a:p>
        </p:txBody>
      </p:sp>
    </p:spTree>
    <p:extLst>
      <p:ext uri="{BB962C8B-B14F-4D97-AF65-F5344CB8AC3E}">
        <p14:creationId xmlns:p14="http://schemas.microsoft.com/office/powerpoint/2010/main" val="3478371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162</TotalTime>
  <Words>219</Words>
  <Application>Microsoft Office PowerPoint</Application>
  <PresentationFormat>Экран (4:3)</PresentationFormat>
  <Paragraphs>72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2</vt:lpstr>
      <vt:lpstr>Остин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</dc:creator>
  <cp:lastModifiedBy>Школа каб.14</cp:lastModifiedBy>
  <cp:revision>6</cp:revision>
  <dcterms:created xsi:type="dcterms:W3CDTF">2024-11-26T14:34:58Z</dcterms:created>
  <dcterms:modified xsi:type="dcterms:W3CDTF">2024-11-27T09:21:48Z</dcterms:modified>
</cp:coreProperties>
</file>