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2" r:id="rId3"/>
    <p:sldId id="261" r:id="rId4"/>
    <p:sldId id="259" r:id="rId5"/>
    <p:sldId id="257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>
      <p:cViewPr varScale="1">
        <p:scale>
          <a:sx n="84" d="100"/>
          <a:sy n="84" d="100"/>
        </p:scale>
        <p:origin x="141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8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8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1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6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3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0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3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4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9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3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27.userapi.com/impg/C7vWl4jTW765Eoi3Y5YDZ0m57WcDxNGLErOt8g/bGh4zq1B82g.jpg?size=834x1080&amp;quality=95&amp;sign=7ec89a49436b708bb01a98dcade9270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54" y="664461"/>
            <a:ext cx="4181078" cy="54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7.userapi.com/impg/_7XQ4vJKgPo3PEa78lGgr9gAADjyQ3a0IKF5Mw/5IUeGTg5t1o.jpg?size=815x1080&amp;quality=95&amp;sign=8169a9a315f7ceeeebf999d73dc50fb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5" y="631325"/>
            <a:ext cx="4139952" cy="54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9830" y="5445224"/>
            <a:ext cx="503833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Наставник</a:t>
            </a:r>
            <a:endParaRPr lang="ru-RU" sz="2400" dirty="0" smtClean="0"/>
          </a:p>
          <a:p>
            <a:pPr algn="ctr"/>
            <a:r>
              <a:rPr lang="ru-RU" sz="2400" b="1" dirty="0" smtClean="0"/>
              <a:t>Дороненкова Анна </a:t>
            </a:r>
            <a:r>
              <a:rPr lang="ru-RU" sz="2400" b="1" dirty="0" smtClean="0"/>
              <a:t>Анатольевна</a:t>
            </a:r>
          </a:p>
          <a:p>
            <a:pPr algn="ctr"/>
            <a:r>
              <a:rPr lang="ru-RU" sz="2400" dirty="0"/>
              <a:t>учитель начальных </a:t>
            </a:r>
            <a:r>
              <a:rPr lang="ru-RU" sz="2400" dirty="0" smtClean="0"/>
              <a:t>классов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5876112"/>
            <a:ext cx="410445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Шаповалова</a:t>
            </a:r>
            <a:r>
              <a:rPr lang="ru-RU" sz="2200" b="1" dirty="0"/>
              <a:t> </a:t>
            </a:r>
            <a:r>
              <a:rPr lang="ru-RU" sz="2200" b="1" dirty="0" smtClean="0"/>
              <a:t>Юлия </a:t>
            </a:r>
            <a:r>
              <a:rPr lang="ru-RU" sz="2200" b="1" dirty="0" smtClean="0"/>
              <a:t>Викторовна</a:t>
            </a:r>
          </a:p>
          <a:p>
            <a:pPr algn="ctr"/>
            <a:r>
              <a:rPr lang="ru-RU" sz="2200" dirty="0"/>
              <a:t>у</a:t>
            </a:r>
            <a:r>
              <a:rPr lang="ru-RU" sz="2200" dirty="0" smtClean="0"/>
              <a:t>читель начальных классов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191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2.userapi.com/impg/TeVOCX_N-up6Na08jVIxX8L74Oswgfeg9nizpg/Zdx3n0DMMl4.jpg?size=1280x960&amp;quality=95&amp;sign=b718ea39183ac10ca56d17c0be12004e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9357" r="9001" b="15850"/>
          <a:stretch/>
        </p:blipFill>
        <p:spPr bwMode="auto">
          <a:xfrm>
            <a:off x="755576" y="260648"/>
            <a:ext cx="7679050" cy="51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6472" y="5507097"/>
            <a:ext cx="7889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Моя первая учительница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Полковская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Светлана Петровна</a:t>
            </a:r>
          </a:p>
          <a:p>
            <a:pPr algn="ctr"/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Краснознаменская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средняя школа Красногвардейского района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107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40.userapi.com/impg/fKQ0a3oBVU1VY9nBdRhmknjqDSrgnCjlkvmsDQ/V32QqY5YS4w.jpg?size=857x1024&amp;quality=95&amp;sign=28f8131db4a26d56360e6ba0b660dbe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19401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49.userapi.com/impg/3LVQC7UM4F5wn4AQuvJEcuXGIaLa0mBFI4AfQg/QwVa-ntZe64.jpg?size=768x1024&amp;quality=95&amp;sign=78f4d628a386ae8868e1924dafed1dc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6583"/>
            <a:ext cx="4301058" cy="573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4586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Крымский федеральный университет </a:t>
            </a:r>
            <a:endParaRPr lang="ru-RU" b="1" kern="1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имени </a:t>
            </a:r>
            <a:r>
              <a:rPr lang="ru-RU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В.И. </a:t>
            </a:r>
            <a:r>
              <a:rPr lang="ru-RU" b="1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Вернадского, 2017 – 2021гг.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Учитель </a:t>
            </a:r>
            <a:r>
              <a:rPr lang="ru-RU" b="1" dirty="0"/>
              <a:t>начальных классов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402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57.userapi.com/impg/GVKtzk-KldTZyAWvo-Lhfw_HZ3u8EUxQwPM7Ow/OLzr8WCEYpg.jpg?size=750x500&amp;quality=95&amp;sign=bacd80c9061b9fd40f3da79f7d42ddec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2"/>
          <a:stretch/>
        </p:blipFill>
        <p:spPr bwMode="auto">
          <a:xfrm>
            <a:off x="197767" y="2231432"/>
            <a:ext cx="8748464" cy="39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kniga.ru/media/product/05/050503/KA-00078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1" y="260648"/>
            <a:ext cx="8340377" cy="19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621112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1-Г класс 2021-2022 учебный  год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552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\Desktop\Новая папка\Мое портфолио\Благодарность проекта infourok.ru №ЩЙ0134370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29" y="2332368"/>
            <a:ext cx="2492310" cy="31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д\Desktop\Новая папка\Мое портфолио\Свидетельство Тема_ Предложение и слово.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35" y="24656"/>
            <a:ext cx="2246973" cy="31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д\Desktop\Новая папка\Мое портфолио\Сертификат проекта infourok.ru №БЮ96772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" y="2627075"/>
            <a:ext cx="2308630" cy="32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k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473" y="-522267"/>
            <a:ext cx="2570419" cy="37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76" y="3178380"/>
            <a:ext cx="2265267" cy="332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24028" y="-388164"/>
            <a:ext cx="2173460" cy="313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10" y="2109289"/>
            <a:ext cx="1874568" cy="265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Sk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2613" y="4069593"/>
            <a:ext cx="2133082" cy="305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5" y="0"/>
            <a:ext cx="8229600" cy="1143000"/>
          </a:xfrm>
        </p:spPr>
        <p:txBody>
          <a:bodyPr/>
          <a:lstStyle/>
          <a:p>
            <a:r>
              <a:rPr lang="ru-RU" b="1" dirty="0" smtClean="0"/>
              <a:t>Наши будни</a:t>
            </a:r>
            <a:endParaRPr lang="ru-RU" b="1" dirty="0"/>
          </a:p>
        </p:txBody>
      </p:sp>
      <p:pic>
        <p:nvPicPr>
          <p:cNvPr id="4" name="мои дети виде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43000"/>
            <a:ext cx="8858179" cy="4983163"/>
          </a:xfrm>
        </p:spPr>
      </p:pic>
    </p:spTree>
    <p:extLst>
      <p:ext uri="{BB962C8B-B14F-4D97-AF65-F5344CB8AC3E}">
        <p14:creationId xmlns:p14="http://schemas.microsoft.com/office/powerpoint/2010/main" val="38153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3271</TotalTime>
  <Words>47</Words>
  <Application>Microsoft Office PowerPoint</Application>
  <PresentationFormat>Экран (4:3)</PresentationFormat>
  <Paragraphs>14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будни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 Шаповалова Ю.В. Учитель начальных классов  Педагогический стаж 2 года Окончила КФУ им. В.И. Вернадского </dc:title>
  <dc:creator>Анд</dc:creator>
  <cp:lastModifiedBy>user01</cp:lastModifiedBy>
  <cp:revision>28</cp:revision>
  <dcterms:created xsi:type="dcterms:W3CDTF">2023-04-16T11:34:41Z</dcterms:created>
  <dcterms:modified xsi:type="dcterms:W3CDTF">2023-04-20T05:31:38Z</dcterms:modified>
</cp:coreProperties>
</file>