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86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98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99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22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30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6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93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11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1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07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34AB4-FEF0-4EF6-91FC-F0DBE52C498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54C8-0158-4792-8DED-E978DA7B7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9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282" y="-112727"/>
            <a:ext cx="12310282" cy="6916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1171" y="1447800"/>
            <a:ext cx="2843284" cy="256156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23.10.17-27.0.17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0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146" y="21499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Математика для малышей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531" y="1319413"/>
            <a:ext cx="3784979" cy="2838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56067" y="2190142"/>
            <a:ext cx="3575328" cy="2681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2267" y="1753511"/>
            <a:ext cx="3398744" cy="267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28064" y="3218123"/>
            <a:ext cx="3579128" cy="268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39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634724"/>
            <a:ext cx="7135318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Математический аукцион: </a:t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все за призами!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9330" y="518961"/>
            <a:ext cx="3387969" cy="254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8735" y="3457440"/>
            <a:ext cx="3954462" cy="296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3184" y="2286002"/>
            <a:ext cx="3405765" cy="255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813" y="2256110"/>
            <a:ext cx="3357918" cy="251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393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3" y="634724"/>
            <a:ext cx="101333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Знакомимся с переносной выставкой «МАТЕМАТИКА НЕ СТАРЕЕТ»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3072983"/>
            <a:ext cx="5187846" cy="3103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819" y="2053652"/>
            <a:ext cx="4185838" cy="313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046" y="2976546"/>
            <a:ext cx="4152276" cy="3114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393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87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33" y="3948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Победители </a:t>
            </a:r>
            <a:br>
              <a:rPr lang="ru-RU" sz="5400" b="1" dirty="0" smtClean="0">
                <a:solidFill>
                  <a:srgbClr val="00B0F0"/>
                </a:solidFill>
              </a:rPr>
            </a:br>
            <a:r>
              <a:rPr lang="ru-RU" sz="5400" b="1" dirty="0" smtClean="0">
                <a:solidFill>
                  <a:srgbClr val="00B0F0"/>
                </a:solidFill>
              </a:rPr>
              <a:t>математической олимпиады сайта УЧИ.РУ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45" y="2079922"/>
            <a:ext cx="2922774" cy="219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615" y="2578308"/>
            <a:ext cx="2928202" cy="219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8460" y="4586991"/>
            <a:ext cx="2703301" cy="202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9405" y="1653225"/>
            <a:ext cx="3028011" cy="227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0697" y="3391475"/>
            <a:ext cx="2883108" cy="216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393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8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33" y="394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Наши задания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9384" y="712214"/>
            <a:ext cx="2923082" cy="3897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46" y="1473708"/>
            <a:ext cx="2992792" cy="399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2414" y="1859030"/>
            <a:ext cx="4272196" cy="320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393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8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9566" y="231312"/>
            <a:ext cx="104781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школьном этапе </a:t>
            </a:r>
          </a:p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по математике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73" y="1747290"/>
            <a:ext cx="4014867" cy="301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315" y="3065417"/>
            <a:ext cx="4397306" cy="3297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862" y="1974953"/>
            <a:ext cx="4128290" cy="3096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23.10.17-27.0.17</vt:lpstr>
      <vt:lpstr>Математика для малышей</vt:lpstr>
      <vt:lpstr>Математический аукцион:  все за призами!</vt:lpstr>
      <vt:lpstr>Знакомимся с переносной выставкой «МАТЕМАТИКА НЕ СТАРЕЕТ»</vt:lpstr>
      <vt:lpstr>Победители  математической олимпиады сайта УЧИ.РУ</vt:lpstr>
      <vt:lpstr>Наши задания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23.10.17-27.0.17</dc:title>
  <dc:creator>МО Математики и др</dc:creator>
  <cp:lastModifiedBy>Сергей</cp:lastModifiedBy>
  <cp:revision>11</cp:revision>
  <dcterms:created xsi:type="dcterms:W3CDTF">2017-10-30T11:07:09Z</dcterms:created>
  <dcterms:modified xsi:type="dcterms:W3CDTF">2017-10-30T20:16:39Z</dcterms:modified>
</cp:coreProperties>
</file>