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7" r:id="rId2"/>
    <p:sldId id="258" r:id="rId3"/>
    <p:sldId id="259" r:id="rId4"/>
    <p:sldId id="261" r:id="rId5"/>
    <p:sldId id="262" r:id="rId6"/>
    <p:sldId id="260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71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4518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79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0497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71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6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8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9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43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79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6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0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10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7664E-0450-4A10-B650-074FC9B5A835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28DA08-9E74-4CDA-B2E6-9B5549A08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1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2732" y="1900489"/>
            <a:ext cx="81741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ВНЕУРОЧНОЙ ДЕЯТЕЛЬНОСТИ "ФУНКЦИОНАЛЬНАЯ ГРАМОТНОСТЬ"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КЛАСС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6320" y="196518"/>
            <a:ext cx="10917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B06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sz="1600" b="1" dirty="0">
                <a:solidFill>
                  <a:srgbClr val="0B06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№16 ИМЕНИ ГЕРОЯ СОВЕТСКОГО СОЮЗА СТЕПАНА ИВАНОВА ГОРОДА ЕВПАТОРИИ РЕСПУБЛИКИ КРЫМ»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42713" y="4965207"/>
            <a:ext cx="3311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Кибало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Георгиевна</a:t>
            </a:r>
          </a:p>
        </p:txBody>
      </p:sp>
    </p:spTree>
    <p:extLst>
      <p:ext uri="{BB962C8B-B14F-4D97-AF65-F5344CB8AC3E}">
        <p14:creationId xmlns:p14="http://schemas.microsoft.com/office/powerpoint/2010/main" val="7037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6.userapi.com/impg/1ZGhShKU9fo2m0wf5emVRO7JOAYqJJtKalNJWA/ac9tLkA3DLI.jpg?size=1366x768&amp;quality=96&amp;sign=1bc6efae0dff282d6157ea16d3cdfd2f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8"/>
          <a:stretch/>
        </p:blipFill>
        <p:spPr bwMode="auto">
          <a:xfrm>
            <a:off x="1097280" y="2013848"/>
            <a:ext cx="10762694" cy="3505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F3DA8F-67DA-46EE-BD18-342CC4109187}"/>
              </a:ext>
            </a:extLst>
          </p:cNvPr>
          <p:cNvSpPr/>
          <p:nvPr/>
        </p:nvSpPr>
        <p:spPr>
          <a:xfrm>
            <a:off x="421419" y="609125"/>
            <a:ext cx="9986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Мария Викторовна Буряк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Светлана Анатольевна Шейкина.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6554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931" y="2290933"/>
            <a:ext cx="954928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«Читательская грамотность»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«Естественно-научная грамотность»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«Математическая грамотность»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B96026-BC94-4ACA-A0B5-A348E27C573B}"/>
              </a:ext>
            </a:extLst>
          </p:cNvPr>
          <p:cNvSpPr/>
          <p:nvPr/>
        </p:nvSpPr>
        <p:spPr>
          <a:xfrm>
            <a:off x="1259590" y="1280362"/>
            <a:ext cx="6737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Программа разбита на четыре блока: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9927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E913DE-9664-48D1-BF5B-AB980120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55" y="3290130"/>
            <a:ext cx="608754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F0D777-7DA8-4ACB-A2E4-3FBCC0280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5" y="0"/>
            <a:ext cx="5841006" cy="329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512A0F-3162-4010-8319-4A78F6C06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242" y="1439012"/>
            <a:ext cx="6148649" cy="346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219458" y="50223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«Читательская грамотность»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«Про мел»</a:t>
            </a:r>
          </a:p>
        </p:txBody>
      </p:sp>
    </p:spTree>
    <p:extLst>
      <p:ext uri="{BB962C8B-B14F-4D97-AF65-F5344CB8AC3E}">
        <p14:creationId xmlns:p14="http://schemas.microsoft.com/office/powerpoint/2010/main" val="148035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D29777-3B8A-496D-97C8-ABE87CC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16"/>
          <a:stretch/>
        </p:blipFill>
        <p:spPr>
          <a:xfrm>
            <a:off x="550719" y="66503"/>
            <a:ext cx="4901193" cy="302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F65AA1-9439-4FB6-B746-2429A44C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88" y="2662385"/>
            <a:ext cx="6184680" cy="348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F87152-56D7-4CFA-8CF0-96309273F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515" y="169463"/>
            <a:ext cx="5558444" cy="336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486996" y="4171006"/>
            <a:ext cx="4611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«Естественно-научная грамотность»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«Мел»</a:t>
            </a:r>
          </a:p>
        </p:txBody>
      </p:sp>
    </p:spTree>
    <p:extLst>
      <p:ext uri="{BB962C8B-B14F-4D97-AF65-F5344CB8AC3E}">
        <p14:creationId xmlns:p14="http://schemas.microsoft.com/office/powerpoint/2010/main" val="421681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8CC46F-9B62-48B6-8876-A3C4FA9D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3" y="2937870"/>
            <a:ext cx="3920130" cy="392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5D8E4-8F0D-429D-894A-2F03D9BE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541" y="-191427"/>
            <a:ext cx="4646815" cy="464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1CC2EB-2AAA-44A1-A2D4-AAFC241D1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804" y="2131980"/>
            <a:ext cx="4860897" cy="486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4024" y="264012"/>
            <a:ext cx="4493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класс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«Финансовая грамотность»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«Находчивый колобок»</a:t>
            </a:r>
          </a:p>
        </p:txBody>
      </p:sp>
    </p:spTree>
    <p:extLst>
      <p:ext uri="{BB962C8B-B14F-4D97-AF65-F5344CB8AC3E}">
        <p14:creationId xmlns:p14="http://schemas.microsoft.com/office/powerpoint/2010/main" val="333375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8BE6C2-901D-4DAF-8FC9-31FDC6FD7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0" y="-28124"/>
            <a:ext cx="3835400" cy="383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8A1D0-AA1A-426E-8256-84DE7BB9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266" y="1389269"/>
            <a:ext cx="3870040" cy="387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345562-AE74-4970-9D2A-7655D0E17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595" y="2719346"/>
            <a:ext cx="4138654" cy="413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0932" y="101600"/>
            <a:ext cx="69003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«Финансовая грамотность»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«Откуда в семье берутся деньги»</a:t>
            </a:r>
          </a:p>
        </p:txBody>
      </p:sp>
    </p:spTree>
    <p:extLst>
      <p:ext uri="{BB962C8B-B14F-4D97-AF65-F5344CB8AC3E}">
        <p14:creationId xmlns:p14="http://schemas.microsoft.com/office/powerpoint/2010/main" val="314301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374" y="1084954"/>
            <a:ext cx="6003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«Математическая грамотность»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 бассейне»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33E3D6-E84E-4627-9C68-93F3CBCA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949089" y="-617182"/>
            <a:ext cx="3057610" cy="542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32BAC2-34A5-4A8A-978F-DB469B417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99" y="3222287"/>
            <a:ext cx="5902012" cy="332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A5473-46EC-4F0E-8DC6-2A60CCFA4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472" y="2986785"/>
            <a:ext cx="5902014" cy="332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872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4420" y="2546065"/>
            <a:ext cx="5546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i="1" dirty="0"/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947853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656</TotalTime>
  <Words>138</Words>
  <Application>Microsoft Office PowerPoint</Application>
  <PresentationFormat>Широкоэкранный</PresentationFormat>
  <Paragraphs>31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Кибало</dc:creator>
  <cp:lastModifiedBy>Школа каб.14</cp:lastModifiedBy>
  <cp:revision>12</cp:revision>
  <dcterms:created xsi:type="dcterms:W3CDTF">2024-04-21T17:27:25Z</dcterms:created>
  <dcterms:modified xsi:type="dcterms:W3CDTF">2024-04-23T06:26:17Z</dcterms:modified>
</cp:coreProperties>
</file>