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4" r:id="rId7"/>
    <p:sldId id="26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31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09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19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71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44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752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86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6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21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09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1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018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Педагогический совет на тему: </a:t>
            </a:r>
            <a:endParaRPr lang="ru-RU" sz="3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«Совершенствование педагогического мастерства учителей школы через самообразовательную деятельность». </a:t>
            </a:r>
            <a:endParaRPr lang="ru-RU" sz="32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Дата 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проведения: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ноября 2019г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проведения: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актовый зал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 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проведения: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методический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семинар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6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527" y="-162233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00848" y="2046006"/>
            <a:ext cx="9091152" cy="3042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Эпиграф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педсовета: </a:t>
            </a: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живёт до тех пор, </a:t>
            </a:r>
            <a:endParaRPr lang="ru-RU" sz="36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 </a:t>
            </a: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учится, как только он перестает учиться, в нём умирает учитель". </a:t>
            </a:r>
            <a:endParaRPr lang="ru-RU" sz="36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К.Д</a:t>
            </a: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Ушинский</a:t>
            </a:r>
            <a:endParaRPr lang="ru-RU" sz="36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504" y="525440"/>
            <a:ext cx="2307324" cy="3093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30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9588" y="830703"/>
            <a:ext cx="9969908" cy="6486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выявление влияния самообразования на педагогическое мастерство и профессиональный рост учителя.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Показать необходимость самообразовательной деятельности в процессе совершенствования профессионального мастерства учителя.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Проанализировать рост профессиональных компетентностей учителей школы на основе самообразования.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Представить материалы продуктивной самообразовательной деятельности педагогов школы.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Выработать меры по совершенствованию самообразовательной деятельности педагогов школы.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7870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4271" y="941886"/>
            <a:ext cx="9232492" cy="4934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Повестка педсовета: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Упражнение «Ассоциации на слово «саморазвитие».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lvl="0"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(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Педагог-психолог Кислая Т.А.)</a:t>
            </a:r>
            <a:endParaRPr lang="ru-RU" sz="2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Самообразование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 как необходимое условие профессиональной деятельности педагога. Анализ состояния и продуктивности самообразовательной деятельности педагогов школы.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(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Заместитель директора по УВР Полищук Т.В.)</a:t>
            </a:r>
            <a:endParaRPr lang="ru-RU" sz="2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Анкетирование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опрос педагогов на тему: «Выявление способности учителя к саморазвитию».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(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Педагог-психолог Кислая Т.А</a:t>
            </a: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ru-RU" sz="2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32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6174" y="696024"/>
            <a:ext cx="9969908" cy="6966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Презентация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материалов продуктивной самообразовательной </a:t>
            </a: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практики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педагогов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школы.</a:t>
            </a:r>
            <a:endParaRPr lang="ru-RU" sz="24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Ритмическая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гимнастика на уроках физической культуры в старших классах. 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(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физической культуры Мусатюк Ю.В.) </a:t>
            </a:r>
            <a:endParaRPr lang="ru-RU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инновационных подходов к преподаванию математики и информатики с целью совершенствования педагогического мастерства. 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(Учитель математики Краснопёрова Е.Н.)</a:t>
            </a:r>
            <a:endParaRPr lang="ru-RU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интерактивных методов обучения в процессе изучения английского языка. 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английского языка Литвиненко А.В.)</a:t>
            </a:r>
            <a:endParaRPr lang="ru-RU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Современные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эффективные методы и приёмы, используемые на уроках географии. 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географии Евтошук К.В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ru-RU" i="1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ИКТ на уроках истории и обществознания. 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истории и обществознания Киселёв А.П.)</a:t>
            </a:r>
            <a:endParaRPr lang="ru-RU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дифференцированной работы на уроках математики. 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(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начальных классов Можарова И.Н.)</a:t>
            </a:r>
            <a:endParaRPr lang="ru-RU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связной речи учащихся на уроках русского языка и литературы. 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русского языка и литературы Литвиненко Л.А.)</a:t>
            </a:r>
            <a:endParaRPr lang="ru-RU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Совершенствование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педагогического мастерства учителей технологии через самообразовательную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деятельность.                                             (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технологии Минаев Р.М.)</a:t>
            </a:r>
            <a:endParaRPr lang="ru-RU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spcAft>
                <a:spcPts val="800"/>
              </a:spcAft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Подведение итогов работы педсовета, выработка и утверждение решения педсовета. Рефлексия.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71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568" y="91440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9588" y="830703"/>
            <a:ext cx="99699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9590" y="941886"/>
            <a:ext cx="961990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педагогического совета: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1.Считать самообразование учителя необходимым фактором для его профессионального роста, реализации методической проблемы школы и эффективной работы в условиях современного образования.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Отметить продуктивную организацию самообразовательной деятельности ШМО учителей: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биологии, географии, химии (руководитель Маслова Н.А.)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физической культуры и ОБЖ (руководитель Мусатюк Ю.В.)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музыки, ИЗО (руководитель Гаевская Г.К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lvl="0"/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С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целью повышения уровня мотивации к саморазвитию у педагогов администрации школы учитывать эффективность и результативность его самообразования во время обобщения опыта работы учителя в период аттестации.</a:t>
            </a:r>
          </a:p>
          <a:p>
            <a:pPr marL="342900" indent="-342900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410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653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9588" y="830703"/>
            <a:ext cx="99699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54376" y="1363606"/>
            <a:ext cx="98051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Руководителям ШМО оказать методическую помощь учителям ШМО в выборе темы, определении целей и постановке задач согласно профессиональным потребностям на 2020-2021 учебный год.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5.Учителям в течение 2019-2020 учебного года: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5.1. Разнообразить формы представления результатов самообразования.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5.2. Активизировать взаимопосещение уроков и внеклассных мероприятий, вести учёт посещённых уроков в папках ШМО.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5.3. Участвовать в профессиональных конкурсах разного уровня, привлекать учащихся к исследовательской деятельности, к участию в интеллектуальных конкурсах и соревнованиях.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19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490</Words>
  <Application>Microsoft Office PowerPoint</Application>
  <PresentationFormat>Широкоэкранный</PresentationFormat>
  <Paragraphs>53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user01</dc:creator>
  <cp:lastModifiedBy>user01</cp:lastModifiedBy>
  <cp:revision>30</cp:revision>
  <dcterms:created xsi:type="dcterms:W3CDTF">2019-11-11T07:03:17Z</dcterms:created>
  <dcterms:modified xsi:type="dcterms:W3CDTF">2019-11-13T12:46:46Z</dcterms:modified>
</cp:coreProperties>
</file>