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0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40" d="100"/>
          <a:sy n="40" d="100"/>
        </p:scale>
        <p:origin x="-960" y="-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8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0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1CFA-A11D-4EFC-8506-8910AD93C017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115" y="692331"/>
            <a:ext cx="9823268" cy="372429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Неделя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английского языка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467" y="4855105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-1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6 </a:t>
            </a:r>
            <a:r>
              <a:rPr lang="ru-RU" sz="54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декабря</a:t>
            </a:r>
            <a:r>
              <a:rPr lang="ru-RU" sz="5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2022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3-Б классе по теме «Игрушки для маленькой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Бэтси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Учитель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Ищенко Я.О.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928812" y="1852863"/>
            <a:ext cx="2225842" cy="36984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изображение_viber_2022-12-15_15-47-34-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894973"/>
            <a:ext cx="8372475" cy="38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442" y="336885"/>
            <a:ext cx="11206637" cy="144379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4-В классе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зоопарке»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Песенко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2021305"/>
            <a:ext cx="7892713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96" y="252392"/>
            <a:ext cx="10515600" cy="107108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новогодних стенгазет. 5-11  классы 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122" name="Picture 2" descr="C:\Users\user\Pictures\изображение_viber_2022-12-12_10-48-19-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7898"/>
            <a:ext cx="8566484" cy="54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96" y="252392"/>
            <a:ext cx="10515600" cy="107108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перемены для  5-11  классов.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6737" y="1723063"/>
            <a:ext cx="5025188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изображение_viber_2022-12-12_10-48-19-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78" y="1227221"/>
            <a:ext cx="5181600" cy="49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изображение_viber_2023-01-11_12-56-37-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0" y="1299410"/>
            <a:ext cx="5678907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98475"/>
            <a:ext cx="11963400" cy="161607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700" b="1" dirty="0" smtClean="0">
                <a:latin typeface="Segoe Script" pitchFamily="34" charset="0"/>
              </a:rPr>
              <a:t>Цели:</a:t>
            </a:r>
            <a:r>
              <a:rPr lang="ru-RU" sz="2700" dirty="0" smtClean="0">
                <a:latin typeface="Segoe Script" pitchFamily="34" charset="0"/>
              </a:rPr>
              <a:t>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повышение мотивации к изучению иностранных языков;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расширение, закрепление и систематизация языковых знаний и навыков;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приобретение дополнительных знаний о стране изучаемого языка, развитие </a:t>
            </a:r>
            <a:r>
              <a:rPr lang="ru-RU" sz="2700" dirty="0" err="1" smtClean="0">
                <a:latin typeface="Segoe Script" pitchFamily="34" charset="0"/>
              </a:rPr>
              <a:t>социокультурной</a:t>
            </a:r>
            <a:r>
              <a:rPr lang="ru-RU" sz="2700" dirty="0" smtClean="0">
                <a:latin typeface="Segoe Script" pitchFamily="34" charset="0"/>
              </a:rPr>
              <a:t> компетенции учащихся.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.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2324100"/>
            <a:ext cx="11906250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400" b="1" dirty="0" smtClean="0">
                <a:latin typeface="Segoe Script" pitchFamily="34" charset="0"/>
              </a:rPr>
              <a:t>Задачи:</a:t>
            </a:r>
            <a:r>
              <a:rPr lang="ru-RU" sz="2400" dirty="0" smtClean="0">
                <a:latin typeface="Segoe Script" pitchFamily="34" charset="0"/>
              </a:rPr>
              <a:t>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расширить, закрепить и систематизировать языковые знания и навыки;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мотивировать учащихся к приобретению новых знаний по предмету, поиску и дальнейшему использованию информации;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развить </a:t>
            </a:r>
            <a:r>
              <a:rPr lang="ru-RU" sz="2400" dirty="0" err="1" smtClean="0">
                <a:latin typeface="Segoe Script" pitchFamily="34" charset="0"/>
              </a:rPr>
              <a:t>креативное</a:t>
            </a:r>
            <a:r>
              <a:rPr lang="ru-RU" sz="2400" dirty="0" smtClean="0">
                <a:latin typeface="Segoe Script" pitchFamily="34" charset="0"/>
              </a:rPr>
              <a:t> мышление учащихся, навыки самостоятельной и творческой работы; </a:t>
            </a:r>
            <a:br>
              <a:rPr lang="ru-RU" sz="2400" dirty="0" smtClean="0">
                <a:latin typeface="Segoe Script" pitchFamily="34" charset="0"/>
              </a:rPr>
            </a:br>
            <a:endParaRPr lang="ru-RU" sz="24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95" y="336884"/>
            <a:ext cx="9917684" cy="127963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8-Б классе по теме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 одежды.».        Учитель Падун Т.В.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Pictures\изображение_viber_2022-12-15_15-47-34-3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29" y="1949116"/>
            <a:ext cx="9433795" cy="44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еделя\изображение_viber_2020-12-22_17-26-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0544" y="433137"/>
            <a:ext cx="2765974" cy="61120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841625"/>
            <a:ext cx="573405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во 2-Г классе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Моя любимая еда».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Троценко О.В.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неделя\изображение_viber_2020-12-22_17-26-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42" y="315765"/>
            <a:ext cx="2870200" cy="622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244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5-Б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по теме: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 людей».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Лазариди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Pictures\изображение_viber_2023-01-16_10-29-14-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9" y="2310063"/>
            <a:ext cx="5751095" cy="42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27" y="1733215"/>
            <a:ext cx="5298573" cy="4667585"/>
          </a:xfrm>
        </p:spPr>
      </p:pic>
      <p:pic>
        <p:nvPicPr>
          <p:cNvPr id="2050" name="Picture 2" descr="C:\Users\user\Pictures\изображение_viber_2023-01-11_12-46-26-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421"/>
            <a:ext cx="5775159" cy="4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555625"/>
            <a:ext cx="4343400" cy="58451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7-А классе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будущее»  Учитель Якубенко О.Ю.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неделя\изображение_viber_2020-12-22_17-32-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05" y="1756611"/>
            <a:ext cx="6800850" cy="389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312821"/>
            <a:ext cx="10515600" cy="1012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4-В классе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зоопарке». Учитель Литвиненко А.В</a:t>
            </a:r>
            <a:r>
              <a:rPr lang="ru-RU" sz="3200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Pictures\изображение_viber_2022-12-12_10-48-19-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74" y="1825625"/>
            <a:ext cx="32660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4" y="1257840"/>
            <a:ext cx="5147515" cy="531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6-Г классе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вечеринке».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Матясова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Pictures\изображение_viber_2022-12-15_15-47-34-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7" y="2671010"/>
            <a:ext cx="5181600" cy="30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изображение_viber_2022-12-15_15-47-34-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72" y="1491916"/>
            <a:ext cx="2491433" cy="46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4449" y="365125"/>
            <a:ext cx="3024939" cy="5711825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5-В классе по теме :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семья». Учитель Беленькая Л.В.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98409" y="0"/>
            <a:ext cx="6530983" cy="59679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Pictures\изображение_viber_2022-12-15_15-47-34-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" y="962526"/>
            <a:ext cx="3007896" cy="51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2" y="962526"/>
            <a:ext cx="3056021" cy="51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121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Неделя английского языка</vt:lpstr>
      <vt:lpstr>   Цели:  - повышение мотивации к изучению иностранных языков;  - расширение, закрепление и систематизация языковых знаний и навыков;  - приобретение дополнительных знаний о стране изучаемого языка, развитие социокультурной компетенции учащихся.    .  </vt:lpstr>
      <vt:lpstr>Открытый урок в 8-Б классе по теме  «Выбор одежды.».        Учитель Падун Т.В.</vt:lpstr>
      <vt:lpstr>Открытый урок во 2-Г классе  по теме:  « Моя любимая еда».  Учитель Троценко О.В.</vt:lpstr>
      <vt:lpstr>Открытый урок в 5-Б классе по теме: «Описание людей».  Учитель Лазариди А.Е.</vt:lpstr>
      <vt:lpstr>Открытый урок в 7-А классе по теме: «Взгляд в будущее»  Учитель Якубенко О.Ю.</vt:lpstr>
      <vt:lpstr>Открытый урок в 4-В классе по теме:  «В зоопарке». Учитель Литвиненко А.В. </vt:lpstr>
      <vt:lpstr>Открытый урок в 6-Г классе по теме: «На вечеринке».  Учитель Матясова Ю.В.</vt:lpstr>
      <vt:lpstr>Открытый урок в 5-В классе по теме :  «Моя семья». Учитель Беленькая Л.В.</vt:lpstr>
      <vt:lpstr>Открытый урок в 3-Б классе по теме «Игрушки для маленькой Бэтси». Учитель  Ищенко Я.О.</vt:lpstr>
      <vt:lpstr>Открытый урок в 4-В классе по теме «В зоопарке»  Учитель Песенко О.Н.</vt:lpstr>
      <vt:lpstr>Конкурс новогодних стенгазет. 5-11  классы .  </vt:lpstr>
      <vt:lpstr>Весёлые перемены для  5-11  классов.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Берлет Ирина Владимировна</dc:creator>
  <cp:lastModifiedBy>RePack by Diakov</cp:lastModifiedBy>
  <cp:revision>37</cp:revision>
  <dcterms:created xsi:type="dcterms:W3CDTF">2015-11-24T19:13:36Z</dcterms:created>
  <dcterms:modified xsi:type="dcterms:W3CDTF">2023-01-18T06:34:15Z</dcterms:modified>
</cp:coreProperties>
</file>