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60" r:id="rId12"/>
    <p:sldId id="270" r:id="rId13"/>
    <p:sldId id="27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>
        <p:scale>
          <a:sx n="40" d="100"/>
          <a:sy n="40" d="100"/>
        </p:scale>
        <p:origin x="-960" y="-18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58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982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623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107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11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33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443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901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220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137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1CFA-A11D-4EFC-8506-8910AD93C017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271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F1CFA-A11D-4EFC-8506-8910AD93C017}" type="datetimeFigureOut">
              <a:rPr lang="ru-RU" smtClean="0"/>
              <a:pPr/>
              <a:t>18.01.2023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3235D-BF9B-477A-8CC8-92A60A8FF3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96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94115" y="692331"/>
            <a:ext cx="9823268" cy="3724291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Неделя</a:t>
            </a:r>
            <a:b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</a:b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английского языка</a:t>
            </a:r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1467" y="4855105"/>
            <a:ext cx="9144000" cy="1655762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1</a:t>
            </a:r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2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-1</a:t>
            </a:r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6 </a:t>
            </a:r>
            <a:r>
              <a:rPr lang="ru-RU" sz="5400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декабря</a:t>
            </a:r>
            <a:r>
              <a:rPr lang="ru-RU" sz="5400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2022 </a:t>
            </a:r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г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83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 в 3-Б классе по теме «Игрушки для маленькой </a:t>
            </a:r>
            <a:r>
              <a:rPr lang="ru-RU" sz="2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Бэтси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Учитель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Ищенко Я.О.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7928812" y="1852863"/>
            <a:ext cx="2225842" cy="369845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user\Pictures\изображение_viber_2022-12-15_15-47-34-6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3" y="1894973"/>
            <a:ext cx="8372475" cy="386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90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8442" y="336885"/>
            <a:ext cx="11206637" cy="1443790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 в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4-В классе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 зоопарке» </a:t>
            </a:r>
            <a:b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2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Песенко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О.Н.</a:t>
            </a:r>
            <a:endParaRPr lang="ru-RU" sz="29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84" y="2021305"/>
            <a:ext cx="7892713" cy="442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0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2896" y="252392"/>
            <a:ext cx="10515600" cy="1071082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новогодних стенгазет. 5-11  классы </a:t>
            </a:r>
            <a:r>
              <a:rPr lang="ru-RU" sz="3200" b="1" dirty="0" smtClean="0"/>
              <a:t>.</a:t>
            </a:r>
            <a:br>
              <a:rPr lang="ru-RU" sz="3200" b="1" dirty="0" smtClean="0"/>
            </a:br>
            <a:r>
              <a:rPr lang="ru-RU" sz="3200" b="1" dirty="0" smtClean="0"/>
              <a:t> </a:t>
            </a:r>
            <a:endParaRPr lang="ru-RU" sz="3200" dirty="0"/>
          </a:p>
        </p:txBody>
      </p:sp>
      <p:pic>
        <p:nvPicPr>
          <p:cNvPr id="5122" name="Picture 2" descr="C:\Users\user\Pictures\изображение_viber_2022-12-12_10-48-19-9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97898"/>
            <a:ext cx="8566484" cy="545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70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2896" y="252392"/>
            <a:ext cx="10515600" cy="1071082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Весёлые перемены для  5-11  классов.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76737" y="1723063"/>
            <a:ext cx="5025188" cy="43513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Pictures\изображение_viber_2022-12-12_10-48-19-3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578" y="1227221"/>
            <a:ext cx="5181600" cy="495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Pictures\изображение_viber_2023-01-11_12-56-37-5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20" y="1299410"/>
            <a:ext cx="5678907" cy="481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70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98475"/>
            <a:ext cx="11963400" cy="1616075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200" b="1" dirty="0" smtClean="0">
                <a:latin typeface="Segoe Script" pitchFamily="34" charset="0"/>
              </a:rPr>
              <a:t/>
            </a:r>
            <a:br>
              <a:rPr lang="ru-RU" sz="2200" b="1" dirty="0" smtClean="0">
                <a:latin typeface="Segoe Script" pitchFamily="34" charset="0"/>
              </a:rPr>
            </a:br>
            <a:r>
              <a:rPr lang="ru-RU" sz="2200" b="1" dirty="0" smtClean="0">
                <a:latin typeface="Segoe Script" pitchFamily="34" charset="0"/>
              </a:rPr>
              <a:t/>
            </a:r>
            <a:br>
              <a:rPr lang="ru-RU" sz="2200" b="1" dirty="0" smtClean="0">
                <a:latin typeface="Segoe Script" pitchFamily="34" charset="0"/>
              </a:rPr>
            </a:br>
            <a:r>
              <a:rPr lang="ru-RU" sz="2200" b="1" dirty="0" smtClean="0">
                <a:latin typeface="Segoe Script" pitchFamily="34" charset="0"/>
              </a:rPr>
              <a:t/>
            </a:r>
            <a:br>
              <a:rPr lang="ru-RU" sz="2200" b="1" dirty="0" smtClean="0">
                <a:latin typeface="Segoe Script" pitchFamily="34" charset="0"/>
              </a:rPr>
            </a:br>
            <a:r>
              <a:rPr lang="ru-RU" sz="2700" b="1" dirty="0" smtClean="0">
                <a:latin typeface="Segoe Script" pitchFamily="34" charset="0"/>
              </a:rPr>
              <a:t>Цели:</a:t>
            </a:r>
            <a:r>
              <a:rPr lang="ru-RU" sz="2700" dirty="0" smtClean="0">
                <a:latin typeface="Segoe Script" pitchFamily="34" charset="0"/>
              </a:rPr>
              <a:t> </a:t>
            </a:r>
            <a:br>
              <a:rPr lang="ru-RU" sz="2700" dirty="0" smtClean="0">
                <a:latin typeface="Segoe Script" pitchFamily="34" charset="0"/>
              </a:rPr>
            </a:br>
            <a:r>
              <a:rPr lang="ru-RU" sz="2700" dirty="0" smtClean="0">
                <a:latin typeface="Segoe Script" pitchFamily="34" charset="0"/>
              </a:rPr>
              <a:t>- повышение мотивации к изучению иностранных языков; </a:t>
            </a:r>
            <a:br>
              <a:rPr lang="ru-RU" sz="2700" dirty="0" smtClean="0">
                <a:latin typeface="Segoe Script" pitchFamily="34" charset="0"/>
              </a:rPr>
            </a:br>
            <a:r>
              <a:rPr lang="ru-RU" sz="2700" dirty="0" smtClean="0">
                <a:latin typeface="Segoe Script" pitchFamily="34" charset="0"/>
              </a:rPr>
              <a:t>- расширение, закрепление и систематизация языковых знаний и навыков; </a:t>
            </a:r>
            <a:br>
              <a:rPr lang="ru-RU" sz="2700" dirty="0" smtClean="0">
                <a:latin typeface="Segoe Script" pitchFamily="34" charset="0"/>
              </a:rPr>
            </a:br>
            <a:r>
              <a:rPr lang="ru-RU" sz="2700" dirty="0" smtClean="0">
                <a:latin typeface="Segoe Script" pitchFamily="34" charset="0"/>
              </a:rPr>
              <a:t>- приобретение дополнительных знаний о стране изучаемого языка, развитие </a:t>
            </a:r>
            <a:r>
              <a:rPr lang="ru-RU" sz="2700" dirty="0" err="1" smtClean="0">
                <a:latin typeface="Segoe Script" pitchFamily="34" charset="0"/>
              </a:rPr>
              <a:t>социокультурной</a:t>
            </a:r>
            <a:r>
              <a:rPr lang="ru-RU" sz="2700" dirty="0" smtClean="0">
                <a:latin typeface="Segoe Script" pitchFamily="34" charset="0"/>
              </a:rPr>
              <a:t> компетенции учащихся. 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. 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50" y="2324100"/>
            <a:ext cx="11906250" cy="3276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</a:t>
            </a:r>
            <a:r>
              <a:rPr lang="ru-RU" sz="2400" b="1" dirty="0" smtClean="0">
                <a:latin typeface="Segoe Script" pitchFamily="34" charset="0"/>
              </a:rPr>
              <a:t>Задачи:</a:t>
            </a:r>
            <a:r>
              <a:rPr lang="ru-RU" sz="2400" dirty="0" smtClean="0">
                <a:latin typeface="Segoe Script" pitchFamily="34" charset="0"/>
              </a:rPr>
              <a:t> </a:t>
            </a:r>
            <a:br>
              <a:rPr lang="ru-RU" sz="2400" dirty="0" smtClean="0">
                <a:latin typeface="Segoe Script" pitchFamily="34" charset="0"/>
              </a:rPr>
            </a:br>
            <a:r>
              <a:rPr lang="ru-RU" sz="2400" dirty="0" smtClean="0">
                <a:latin typeface="Segoe Script" pitchFamily="34" charset="0"/>
              </a:rPr>
              <a:t>- расширить, закрепить и систематизировать языковые знания и навыки; </a:t>
            </a:r>
            <a:br>
              <a:rPr lang="ru-RU" sz="2400" dirty="0" smtClean="0">
                <a:latin typeface="Segoe Script" pitchFamily="34" charset="0"/>
              </a:rPr>
            </a:br>
            <a:r>
              <a:rPr lang="ru-RU" sz="2400" dirty="0" smtClean="0">
                <a:latin typeface="Segoe Script" pitchFamily="34" charset="0"/>
              </a:rPr>
              <a:t>- мотивировать учащихся к приобретению новых знаний по предмету, поиску и дальнейшему использованию информации; </a:t>
            </a:r>
            <a:br>
              <a:rPr lang="ru-RU" sz="2400" dirty="0" smtClean="0">
                <a:latin typeface="Segoe Script" pitchFamily="34" charset="0"/>
              </a:rPr>
            </a:br>
            <a:r>
              <a:rPr lang="ru-RU" sz="2400" dirty="0" smtClean="0">
                <a:latin typeface="Segoe Script" pitchFamily="34" charset="0"/>
              </a:rPr>
              <a:t>- развить </a:t>
            </a:r>
            <a:r>
              <a:rPr lang="ru-RU" sz="2400" dirty="0" err="1" smtClean="0">
                <a:latin typeface="Segoe Script" pitchFamily="34" charset="0"/>
              </a:rPr>
              <a:t>креативное</a:t>
            </a:r>
            <a:r>
              <a:rPr lang="ru-RU" sz="2400" dirty="0" smtClean="0">
                <a:latin typeface="Segoe Script" pitchFamily="34" charset="0"/>
              </a:rPr>
              <a:t> мышление учащихся, навыки самостоятельной и творческой работы; </a:t>
            </a:r>
            <a:br>
              <a:rPr lang="ru-RU" sz="2400" dirty="0" smtClean="0">
                <a:latin typeface="Segoe Script" pitchFamily="34" charset="0"/>
              </a:rPr>
            </a:br>
            <a:endParaRPr lang="ru-RU" sz="2400" dirty="0">
              <a:latin typeface="Segoe Scrip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3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495" y="336884"/>
            <a:ext cx="9917684" cy="1279637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 в 8-Б классе по теме </a:t>
            </a:r>
            <a:b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«Выбор одежды.».        Учитель Падун Т.В.</a:t>
            </a:r>
            <a:endParaRPr lang="ru-RU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user\Pictures\изображение_viber_2022-12-15_15-47-34-36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229" y="1949116"/>
            <a:ext cx="9433795" cy="442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54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F:\неделя\изображение_viber_2020-12-22_17-26-3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70544" y="433137"/>
            <a:ext cx="2765974" cy="611204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2841625"/>
            <a:ext cx="5734050" cy="1325563"/>
          </a:xfrm>
        </p:spPr>
        <p:txBody>
          <a:bodyPr>
            <a:noAutofit/>
          </a:bodyPr>
          <a:lstStyle/>
          <a:p>
            <a:pPr algn="ctr"/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 во 2-Г классе </a:t>
            </a:r>
            <a:b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теме: </a:t>
            </a:r>
            <a:b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Моя любимая еда».</a:t>
            </a:r>
            <a:b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 Троценко О.В.</a:t>
            </a:r>
            <a:endParaRPr lang="ru-RU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F:\неделя\изображение_viber_2020-12-22_17-26-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142" y="315765"/>
            <a:ext cx="2870200" cy="62226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263" y="24480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5-Б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 по теме: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«Описание людей». </a:t>
            </a:r>
            <a:b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2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Лазариди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А.Е.</a:t>
            </a:r>
            <a:endParaRPr lang="ru-RU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Pictures\изображение_viber_2023-01-16_10-29-14-9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39" y="2310063"/>
            <a:ext cx="5751095" cy="4284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627" y="1733215"/>
            <a:ext cx="5298573" cy="4667585"/>
          </a:xfrm>
        </p:spPr>
      </p:pic>
      <p:pic>
        <p:nvPicPr>
          <p:cNvPr id="2050" name="Picture 2" descr="C:\Users\user\Pictures\изображение_viber_2023-01-11_12-46-26-5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84421"/>
            <a:ext cx="5775159" cy="492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550" y="555625"/>
            <a:ext cx="4343400" cy="584517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7-А классе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теме: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Взгляд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будущее»  Учитель Якубенко О.Ю.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F:\неделя\изображение_viber_2020-12-22_17-32-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4305" y="1756611"/>
            <a:ext cx="6800850" cy="38957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074" y="312821"/>
            <a:ext cx="10515600" cy="10127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 в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4-В классе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теме: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 зоопарке». Учитель Литвиненко А.В</a:t>
            </a:r>
            <a:r>
              <a:rPr lang="ru-RU" sz="3200" b="1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C:\Users\user\Pictures\изображение_viber_2022-12-12_10-48-19-4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974" y="1825625"/>
            <a:ext cx="326605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94" y="1257840"/>
            <a:ext cx="5147515" cy="53179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6-Г классе 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теме: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 вечеринке».</a:t>
            </a:r>
            <a:b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 </a:t>
            </a:r>
            <a:r>
              <a:rPr lang="ru-RU" sz="2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Матясова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Ю.В.</a:t>
            </a:r>
            <a:endParaRPr lang="ru-RU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ser\Pictures\изображение_viber_2022-12-15_15-47-34-45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37" y="2671010"/>
            <a:ext cx="5181600" cy="300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Pictures\изображение_viber_2022-12-15_15-47-34-26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472" y="1491916"/>
            <a:ext cx="2491433" cy="468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34449" y="365125"/>
            <a:ext cx="3024939" cy="5711825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 в 5-В классе по теме : </a:t>
            </a:r>
            <a:b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«Моя семья». Учитель Беленькая Л.В.</a:t>
            </a:r>
            <a:endParaRPr lang="ru-RU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598409" y="0"/>
            <a:ext cx="6530983" cy="5967957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 descr="C:\Users\user\Pictures\изображение_viber_2022-12-15_15-47-34-85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79" y="962526"/>
            <a:ext cx="3007896" cy="519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832" y="962526"/>
            <a:ext cx="3056021" cy="51254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121</Words>
  <Application>Microsoft Office PowerPoint</Application>
  <PresentationFormat>Произвольный</PresentationFormat>
  <Paragraphs>15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Неделя английского языка</vt:lpstr>
      <vt:lpstr>   Цели:  - повышение мотивации к изучению иностранных языков;  - расширение, закрепление и систематизация языковых знаний и навыков;  - приобретение дополнительных знаний о стране изучаемого языка, развитие социокультурной компетенции учащихся.    .  </vt:lpstr>
      <vt:lpstr>Открытый урок в 8-Б классе по теме  «Выбор одежды.».        Учитель Падун Т.В.</vt:lpstr>
      <vt:lpstr>Открытый урок во 2-Г классе  по теме:  « Моя любимая еда».  Учитель Троценко О.В.</vt:lpstr>
      <vt:lpstr>Открытый урок в 5-Б классе по теме: «Описание людей».  Учитель Лазариди А.Е.</vt:lpstr>
      <vt:lpstr>Открытый урок в 7-А классе по теме: «Взгляд в будущее»  Учитель Якубенко О.Ю.</vt:lpstr>
      <vt:lpstr>Открытый урок в 4-В классе по теме:  «В зоопарке». Учитель Литвиненко А.В. </vt:lpstr>
      <vt:lpstr>Открытый урок в 6-Г классе по теме: «На вечеринке».  Учитель Матясова Ю.В.</vt:lpstr>
      <vt:lpstr>Открытый урок в 5-В классе по теме :  «Моя семья». Учитель Беленькая Л.В.</vt:lpstr>
      <vt:lpstr>Открытый урок в 3-Б классе по теме «Игрушки для маленькой Бэтси». Учитель  Ищенко Я.О.</vt:lpstr>
      <vt:lpstr>Открытый урок в 4-В классе по теме «В зоопарке»  Учитель Песенко О.Н.</vt:lpstr>
      <vt:lpstr>Конкурс новогодних стенгазет. 5-11  классы .  </vt:lpstr>
      <vt:lpstr>Весёлые перемены для  5-11  классов.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Берлет Ирина Владимировна</dc:creator>
  <cp:lastModifiedBy>RePack by Diakov</cp:lastModifiedBy>
  <cp:revision>37</cp:revision>
  <dcterms:created xsi:type="dcterms:W3CDTF">2015-11-24T19:13:36Z</dcterms:created>
  <dcterms:modified xsi:type="dcterms:W3CDTF">2023-01-18T06:34:15Z</dcterms:modified>
</cp:coreProperties>
</file>