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5" r:id="rId6"/>
    <p:sldId id="272" r:id="rId7"/>
    <p:sldId id="273" r:id="rId8"/>
    <p:sldId id="274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107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7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7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3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8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4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1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9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6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3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3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061D-3FBD-4E17-9747-E7A0AB03616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0FF8B-D19B-4BAB-944A-77A1EF0FC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0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62"/>
            <a:ext cx="12192000" cy="6882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4993" y="2089220"/>
            <a:ext cx="7199377" cy="265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МУНИЦИПАЛЬНОЕ </a:t>
            </a: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БЮДЖЕТНОЕ ОБЩЕОБРАЗОВАТЕЛЬНОЕ УЧРЕЖДЕНИЕ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«СРЕДНЯЯ ШКОЛА №16 ГОРОДА ЕВПАТОРИИ РЕСПУБЛИКИ КРЫМ»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Психолого-педагогический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консилиум:</a:t>
            </a:r>
            <a:endParaRPr lang="ru-RU" sz="2400" i="1" dirty="0" smtClean="0">
              <a:solidFill>
                <a:srgbClr val="7030A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«Педагогическая адаптация учащихся 5-х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обучению в основной школе: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создание </a:t>
            </a:r>
            <a:r>
              <a:rPr lang="ru-RU" sz="2400" b="1" i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оптимальных условий».</a:t>
            </a:r>
            <a:endParaRPr lang="ru-RU" sz="2400" i="1" dirty="0">
              <a:solidFill>
                <a:srgbClr val="7030A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1417" y="4265514"/>
            <a:ext cx="7269047" cy="145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проведения: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ноября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 </a:t>
            </a:r>
            <a:endParaRPr lang="ru-RU" sz="24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9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59" y="-99190"/>
            <a:ext cx="12192000" cy="6882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9044" y="1801869"/>
            <a:ext cx="92397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spcAft>
                <a:spcPts val="0"/>
              </a:spcAft>
            </a:pP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-450215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Цели: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коллективное изучение трудностей в обучении пятиклассников;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причин трудностей учащихся и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учителей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разработка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учебно-воспитательных мероприятий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устранению этих причин;</a:t>
            </a: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налаживание сотрудничества между учителями, преподающими в 5классах.</a:t>
            </a:r>
          </a:p>
          <a:p>
            <a:pPr marL="450215" indent="-450215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188" y="298034"/>
            <a:ext cx="117739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0" dirty="0" smtClean="0">
                <a:effectLst/>
                <a:latin typeface="Times New Roman" panose="02020603050405020304" pitchFamily="18" charset="0"/>
              </a:rPr>
              <a:t>План консилиума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и цели консилиума.  (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Зам.директора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УВР Т.В.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Полищук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психолого-педагогического обследования учащихся 5-х классов.  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Педагог-психолог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Кислая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Т.А.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Отчеты классных руководителей 5-х классов об адаптации учащихся: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Попова И.С.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5-А класс;</a:t>
            </a:r>
            <a:b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Тоширова Ю.Н.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5-Б класс;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Трофименко С.Г. –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5-В класс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Сравнительный анализ успеваемости учащихся 5-х классов по результатам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4 классах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 по результатам 1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четверти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предметам: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русский язык –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Калинина Е.П., Тоширова Ю.Н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математика 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Попова И.С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английский язык –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Беленькая Л.В.,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Литвиненко А.В., Трофименко С.Г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биология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Лисовая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Л.Н.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д) </a:t>
            </a:r>
            <a:r>
              <a:rPr lang="uk-UA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Евтошук К.В. </a:t>
            </a:r>
            <a:endParaRPr lang="ru-RU" sz="24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</a:t>
            </a:r>
            <a:r>
              <a:rPr lang="uk-UA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Коваленко В.В.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404" y="430095"/>
            <a:ext cx="11268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>
              <a:spcAft>
                <a:spcPts val="0"/>
              </a:spcAft>
              <a:buAutoNum type="arabicPeriod" startAt="5"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Преемственность между учителями начальных классов и учителями-предметниками, работающими в 5 классах. </a:t>
            </a:r>
          </a:p>
          <a:p>
            <a:pPr marL="228600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(Классные руководители бывших 4 классов: </a:t>
            </a:r>
          </a:p>
          <a:p>
            <a:pPr marL="228600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Гавронова Н.В., Фёдорова О.А., Нестерова 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И.А.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L="228600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8600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Выводы и рекомендации.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2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3267" y="481599"/>
            <a:ext cx="85082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адаптации к обучению в основной школе у учащихся 5-х классов проходит в пределах нормы и, в основном, завершен.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3223" y="2328258"/>
            <a:ext cx="9605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РЕКОМЕНДАЦИИ: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1.Администрации школы (в течение года):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Создать условия для четкой организации учебно-воспитательного процесса уч-ся 5 классов.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1.2. Осуществлять контроль деятельности классных руководителей и учителей, работающих в 5-х классов, с учетом специфики данного периода и результатов диагностики.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3965" y="626073"/>
            <a:ext cx="92920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снижения школьной тревожности: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2.1. Классным руководителям (в течение года):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создать в классе атмосферу дружелюбия и искреннего стремления помочь друг другу;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вовлечь изолированных учеников в интересную деятельность, помочь достигнуть успеха в той деятельности, от которой, прежде всего, зависит положение ребенка (преодоление неуспеваемости и т.д.);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отсутствие сравнений ребенка с другими учащимися, акцент делается на сравнении с самим собою;</a:t>
            </a: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стимуляция оптимистического взгляда на возможности ученика (повышение самооценки способствует снижению тревожности и более эффективной деятельности, поддержка и одобрение не могут быть чрезмерными, если они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заслужены).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99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5748" y="138282"/>
            <a:ext cx="8961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 Учителям-предметникам (постоянно):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работе с детьми принимать во внимание трудности адаптационного периода, возрастные особенности, тип ведущей деятельности пятиклассников;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учитывать, что высокий темп – одна из причин, мешающая пятиклассникам усваивать материал;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поощрять детей на виду у всего класса. Уметь найти в ответах каждого ученика, что-то особенное;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создавать ситуацию успеха.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097" y="3608358"/>
            <a:ext cx="111818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2.3. Для повышения учебной мотивации необходимо: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содействовать развитию учебной мотивации через формирование: активной позиции школьника, положительного отношения к учению, познавательного интереса;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учитель должен выстраивать учебный процесс таким образом, чтобы передача знаний и умений сопровождалась формированием и укреплением мотивационной сферы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5517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4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7701" y="389266"/>
            <a:ext cx="8638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783" y="1305342"/>
            <a:ext cx="115232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Психологу школы (в течение года):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3.1. Создать и организовать коррекционную работу с группой уч-ся, которые испытывают трудности в общении.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3.2. Проводить индивидуальные консультации для родителей и уч-ся по проблемным вопросам воспитания.                                                                                 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3.3. Проводить тренинги с уч-ся 5х классов для уменьшения  эмоционального напряжения, создания оптимальных  условий обучения и воспитания детей в семье и  школе.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02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8629" y="19127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Спасибо за работу!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Дальнейших успехов!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50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503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user01</cp:lastModifiedBy>
  <cp:revision>69</cp:revision>
  <dcterms:created xsi:type="dcterms:W3CDTF">2016-11-21T05:57:16Z</dcterms:created>
  <dcterms:modified xsi:type="dcterms:W3CDTF">2019-11-14T07:30:48Z</dcterms:modified>
</cp:coreProperties>
</file>