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78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169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556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919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237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455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018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909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155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F4DD0-3445-4C9F-97BE-5D0B25370E5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35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F4DD0-3445-4C9F-97BE-5D0B25370E57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7CBC8-9786-4121-83E5-15B42BE3A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370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88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9509"/>
          </a:xfrm>
        </p:spPr>
        <p:txBody>
          <a:bodyPr>
            <a:noAutofit/>
          </a:bodyPr>
          <a:lstStyle/>
          <a:p>
            <a:pPr lvl="0" indent="288925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altLang="ru-RU" sz="1800" b="1" dirty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учреждение </a:t>
            </a:r>
            <a:br>
              <a:rPr lang="ru-RU" altLang="ru-RU" sz="1800" b="1" dirty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b="1" dirty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«Средняя </a:t>
            </a:r>
            <a:r>
              <a:rPr lang="ru-RU" altLang="ru-RU" sz="1800" b="1" dirty="0" smtClean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школа №</a:t>
            </a:r>
            <a:r>
              <a:rPr lang="ru-RU" altLang="ru-RU" sz="1800" b="1" dirty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16 имени Героя Советского Союза Степана Иванова </a:t>
            </a:r>
            <a:r>
              <a:rPr lang="ru-RU" altLang="ru-RU" sz="1800" b="1" dirty="0" smtClean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800" b="1" dirty="0" smtClean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b="1" dirty="0" smtClean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города </a:t>
            </a:r>
            <a:r>
              <a:rPr lang="ru-RU" altLang="ru-RU" sz="1800" b="1" dirty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Евпатория Республики Крым»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40536" y="898783"/>
            <a:ext cx="9156192" cy="3699764"/>
          </a:xfrm>
        </p:spPr>
        <p:txBody>
          <a:bodyPr>
            <a:normAutofit/>
          </a:bodyPr>
          <a:lstStyle/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совет:</a:t>
            </a:r>
          </a:p>
          <a:p>
            <a:pPr indent="450215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«Формирование функциональной грамотности участников образовательной деятельности в условиях новой реальности».</a:t>
            </a:r>
            <a:endParaRPr lang="ru-RU" sz="1800" b="1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32519" y="5667494"/>
            <a:ext cx="2233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cs typeface="Times New Roman" panose="02020603050405020304" pitchFamily="18" charset="0"/>
              </a:rPr>
              <a:t>г. Евпатория – 2023г.</a:t>
            </a:r>
            <a:endParaRPr lang="ru-RU" dirty="0"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352" y="3448905"/>
            <a:ext cx="4073835" cy="274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93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97992" y="816352"/>
            <a:ext cx="11033760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 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совершенствование профессиональных компетентностей педагогов в контексте развития функциональной грамотности </a:t>
            </a: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учащихся школы.</a:t>
            </a:r>
            <a:endParaRPr lang="ru-RU" sz="14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2480" y="2010813"/>
            <a:ext cx="11097768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раскрыть и закрепить понятие «функциональная грамотность»;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рассмотреть пути формирования и развития функциональной грамотности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учащихся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школы;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ознакомиться с опытом работы учителей по формированию функциональной грамотности учащихся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выработать рекомендации для коррекции деятельности </a:t>
            </a:r>
            <a:r>
              <a:rPr lang="ru-RU" spc="-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учителя-предметника по формированию функциональной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грамотности учащихся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580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88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82880" y="66995"/>
            <a:ext cx="11887200" cy="5153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lnSpc>
                <a:spcPct val="115000"/>
              </a:lnSpc>
              <a:spcAft>
                <a:spcPts val="0"/>
              </a:spcAft>
            </a:pPr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Повестка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педагогического совета: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Актуальность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формирования функциональной грамотности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учащихся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условиях реализации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Национального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проекта «Образование».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Полищук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Т.В., заместитель директора по УВР.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Мониторинг формирования функциональной грамотности в 8 классах.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Чан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С.В., заместитель директора по УВР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Работа творческих групп: Процесс развития функциональной грамотности средствами учебных дисциплин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Математическая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грамотность. </a:t>
            </a:r>
            <a:r>
              <a:rPr lang="ru-RU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Краснопёрова Е.Н., учитель математики</a:t>
            </a:r>
            <a:r>
              <a:rPr lang="ru-RU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Читательская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грамотность. </a:t>
            </a:r>
            <a:r>
              <a:rPr lang="ru-RU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Севостьянова А.С., учитель русского языка и литературы</a:t>
            </a:r>
            <a:r>
              <a:rPr lang="ru-RU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Естественнонаучная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грамотность. </a:t>
            </a:r>
            <a:r>
              <a:rPr lang="ru-RU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Трюков В.А., учитель химии и биологии</a:t>
            </a:r>
            <a:r>
              <a:rPr lang="ru-RU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i="1" dirty="0" smtClean="0">
              <a:solidFill>
                <a:srgbClr val="333333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Глобальные компетенции. Креативное мышление.</a:t>
            </a:r>
            <a:r>
              <a:rPr lang="ru-RU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Кислая Т.А., педагог-психолог.</a:t>
            </a:r>
            <a:endParaRPr lang="ru-RU" i="1" dirty="0" smtClean="0">
              <a:solidFill>
                <a:srgbClr val="333333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Финансовая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грамотность. </a:t>
            </a:r>
            <a:r>
              <a:rPr lang="ru-RU" i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Козинец Н.В., учитель начальных классов</a:t>
            </a:r>
            <a:r>
              <a:rPr lang="ru-RU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5424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89</Words>
  <Application>Microsoft Office PowerPoint</Application>
  <PresentationFormat>Широкоэкранный</PresentationFormat>
  <Paragraphs>28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Муниципальное бюджетное общеобразовательное учреждение  «Средняя школа №16 имени Героя Советского Союза Степана Иванова  города Евпатория Республики Крым»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учреждение  «Средняя школа №16 имени Героя Советского Союза Степана Иванова  города Евпатория Республики Крым»</dc:title>
  <dc:creator>user01</dc:creator>
  <cp:lastModifiedBy>user01</cp:lastModifiedBy>
  <cp:revision>1</cp:revision>
  <dcterms:created xsi:type="dcterms:W3CDTF">2023-04-06T11:57:45Z</dcterms:created>
  <dcterms:modified xsi:type="dcterms:W3CDTF">2023-04-06T11:59:29Z</dcterms:modified>
</cp:coreProperties>
</file>