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032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0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25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11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074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9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190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37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791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81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70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310BA-C0AC-4F95-A982-79C683437C3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6FFEB-9DCE-4E73-B902-18CF1CBC4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36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74904" y="162721"/>
            <a:ext cx="11384280" cy="5329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Решения педагогического совета: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7051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Рассмотрев тему: «Формирование функциональной грамотности участников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образовательно</a:t>
            </a:r>
          </a:p>
          <a:p>
            <a:pPr marL="457200" indent="27051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условиях новой реальности», отмечая ее актуальность при организации образовательной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457200" indent="27051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 решил: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200"/>
            </a:pPr>
            <a:r>
              <a:rPr lang="ru-RU" spc="-2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Организовать </a:t>
            </a:r>
            <a:r>
              <a:rPr lang="ru-RU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 педагогических кадров через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ознакомление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учителей с разрабатываемыми подходами к формированию и оценке функциональной грамотности и банком открытых заданий.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в течение учебного года. Ответственные: Руководители ШМО.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SzPts val="1200"/>
            </a:pPr>
            <a:r>
              <a:rPr lang="ru-RU" spc="-2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Организовать </a:t>
            </a:r>
            <a:r>
              <a:rPr lang="ru-RU" spc="-2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прохождение педагогами школы курсов повышения </a:t>
            </a:r>
            <a:r>
              <a:rPr lang="ru-RU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квалификации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«Функциональная грамотность в современном образовании».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в течение учебного года. Ответственный: Полищук Т.В., заместитель директора по УВР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Aft>
                <a:spcPts val="0"/>
              </a:spcAft>
              <a:buSzPts val="1200"/>
            </a:pPr>
            <a:endParaRPr lang="ru-RU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200"/>
            </a:pPr>
            <a:r>
              <a:rPr lang="ru-RU" spc="-2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3. Принять </a:t>
            </a:r>
            <a:r>
              <a:rPr lang="ru-RU" spc="-2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участие в мониторинге формирования функциональной грамотности </a:t>
            </a:r>
            <a:r>
              <a:rPr lang="ru-RU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муниципального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регионального и федерального уровней.  </a:t>
            </a:r>
            <a:r>
              <a:rPr lang="ru-RU" i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Срок</a:t>
            </a: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: в соответствии с графиком.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Ответственный: Чан С.В., заместитель директора по УВР.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SzPts val="1200"/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112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47472" y="356621"/>
            <a:ext cx="11494008" cy="5366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buSzPts val="1200"/>
            </a:pPr>
            <a:r>
              <a:rPr lang="ru-RU" spc="-2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4. Проведение </a:t>
            </a:r>
            <a:r>
              <a:rPr lang="ru-RU" spc="-2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открытых уроков с целью обмена опытом реализации </a:t>
            </a:r>
            <a:r>
              <a:rPr lang="ru-RU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содержания 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 форм активизации межпредметных связей для формирования функциональной грамотности.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Срок: в соответствии с графиком проведения предметных недель. Ответственные: руководители ШМО. 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buSzPts val="1200"/>
            </a:pPr>
            <a:r>
              <a:rPr lang="ru-RU" spc="-2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5. Скорректировать </a:t>
            </a:r>
            <a:r>
              <a:rPr lang="ru-RU" spc="-2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программы внеурочной деятельности по курсу </a:t>
            </a:r>
            <a:r>
              <a:rPr lang="ru-RU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Функциональная грамотность».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Срок: до 01.09.2023г. 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Ответственный: Кондрацкая Ж.М., заместитель директора по ВР.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200"/>
            </a:pPr>
            <a:r>
              <a:rPr lang="ru-RU" spc="-2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6. Принять </a:t>
            </a:r>
            <a:r>
              <a:rPr lang="ru-RU" spc="-2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участие в итоговой диагностике функциональной грамотности на </a:t>
            </a:r>
            <a:r>
              <a:rPr lang="ru-RU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федеральном 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уровне на портале РЭШ обучающихся 8 классов.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Срок: 10-19 апреля 2023г.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Ответственный: Чан С.В., заместитель директора по УВР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buSzPts val="1200"/>
            </a:pPr>
            <a:r>
              <a:rPr lang="ru-RU" spc="-2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Провести </a:t>
            </a:r>
            <a:r>
              <a:rPr lang="ru-RU" spc="-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заседание педагогического совета школы в виде круглого стола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обмену опытом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реализации содержания и форм активизации межпредметных связей для формирования функциональной грамотности. Проанализировать результаты внутришкольной диагностики по формированию функциональной грамотности.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Срок: март, 2024г.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Ответственные: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заместители директора по УВР и ВР.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629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Широкоэкранный</PresentationFormat>
  <Paragraphs>23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Microsoft Sans Serif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user01</dc:creator>
  <cp:lastModifiedBy>user01</cp:lastModifiedBy>
  <cp:revision>1</cp:revision>
  <dcterms:created xsi:type="dcterms:W3CDTF">2023-04-06T12:00:08Z</dcterms:created>
  <dcterms:modified xsi:type="dcterms:W3CDTF">2023-04-06T12:00:36Z</dcterms:modified>
</cp:coreProperties>
</file>