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3" r:id="rId5"/>
    <p:sldId id="264" r:id="rId6"/>
    <p:sldId id="266" r:id="rId7"/>
    <p:sldId id="267" r:id="rId8"/>
    <p:sldId id="268" r:id="rId9"/>
    <p:sldId id="270" r:id="rId10"/>
    <p:sldId id="260" r:id="rId11"/>
  </p:sldIdLst>
  <p:sldSz cx="9144000" cy="6858000" type="screen4x3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432448" y="4149081"/>
            <a:ext cx="4748064" cy="129614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5301208"/>
            <a:ext cx="4464496" cy="7200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EE69B-63BC-49A3-8DB5-61B348917C6D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CCE3-92DB-4B0E-944C-C3A6080538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3538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EE69B-63BC-49A3-8DB5-61B348917C6D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CCE3-92DB-4B0E-944C-C3A6080538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732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EE69B-63BC-49A3-8DB5-61B348917C6D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CCE3-92DB-4B0E-944C-C3A6080538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320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EE69B-63BC-49A3-8DB5-61B348917C6D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CCE3-92DB-4B0E-944C-C3A6080538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972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EE69B-63BC-49A3-8DB5-61B348917C6D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CCE3-92DB-4B0E-944C-C3A6080538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319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EE69B-63BC-49A3-8DB5-61B348917C6D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CCE3-92DB-4B0E-944C-C3A6080538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416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EE69B-63BC-49A3-8DB5-61B348917C6D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CCE3-92DB-4B0E-944C-C3A6080538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83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EE69B-63BC-49A3-8DB5-61B348917C6D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CCE3-92DB-4B0E-944C-C3A6080538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8256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EE69B-63BC-49A3-8DB5-61B348917C6D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CCE3-92DB-4B0E-944C-C3A6080538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0425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EE69B-63BC-49A3-8DB5-61B348917C6D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CCE3-92DB-4B0E-944C-C3A6080538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3280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EE69B-63BC-49A3-8DB5-61B348917C6D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CCE3-92DB-4B0E-944C-C3A6080538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514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715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75856" y="1916832"/>
            <a:ext cx="568863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EE69B-63BC-49A3-8DB5-61B348917C6D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3CCE3-92DB-4B0E-944C-C3A6080538E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5937418" y="6507796"/>
            <a:ext cx="32065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4"/>
              </a:rPr>
              <a:t>http://presentation-creation.ru/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7859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87416" y="2708920"/>
            <a:ext cx="5256584" cy="2304256"/>
          </a:xfrm>
        </p:spPr>
        <p:txBody>
          <a:bodyPr>
            <a:normAutofit/>
          </a:bodyPr>
          <a:lstStyle/>
          <a:p>
            <a:r>
              <a:rPr lang="ru-RU" sz="3200" b="1" i="1" dirty="0">
                <a:solidFill>
                  <a:prstClr val="black"/>
                </a:solidFill>
              </a:rPr>
              <a:t>Работа с информацией – основа функционального чтения в начальных классах.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5301208"/>
            <a:ext cx="4464496" cy="1556792"/>
          </a:xfrm>
        </p:spPr>
        <p:txBody>
          <a:bodyPr>
            <a:noAutofit/>
          </a:bodyPr>
          <a:lstStyle/>
          <a:p>
            <a:pPr lvl="0" algn="r"/>
            <a:r>
              <a:rPr lang="ru-RU" sz="1800" b="1" dirty="0">
                <a:solidFill>
                  <a:schemeClr val="tx1"/>
                </a:solidFill>
              </a:rPr>
              <a:t>Подготовила учитель начальных классов </a:t>
            </a:r>
          </a:p>
          <a:p>
            <a:pPr lvl="0" algn="r"/>
            <a:r>
              <a:rPr lang="ru-RU" sz="1800" b="1" dirty="0" smtClean="0">
                <a:solidFill>
                  <a:schemeClr val="tx1"/>
                </a:solidFill>
              </a:rPr>
              <a:t>высшей </a:t>
            </a:r>
            <a:r>
              <a:rPr lang="ru-RU" sz="1800" b="1" dirty="0">
                <a:solidFill>
                  <a:schemeClr val="tx1"/>
                </a:solidFill>
              </a:rPr>
              <a:t>категории</a:t>
            </a:r>
          </a:p>
          <a:p>
            <a:pPr lvl="0" algn="r"/>
            <a:r>
              <a:rPr lang="ru-RU" sz="1800" b="1" dirty="0">
                <a:solidFill>
                  <a:schemeClr val="tx1"/>
                </a:solidFill>
              </a:rPr>
              <a:t>Кибальникова В.С.</a:t>
            </a:r>
          </a:p>
          <a:p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188640"/>
            <a:ext cx="76328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Муниципальное бюджетное общеобразовательное учреждение</a:t>
            </a:r>
            <a:endParaRPr lang="ru-RU" dirty="0"/>
          </a:p>
          <a:p>
            <a:pPr algn="ctr"/>
            <a:r>
              <a:rPr lang="ru-RU" b="1" dirty="0"/>
              <a:t>«Средняя школа №16 имени Героя Советского Союза Степана Иванова</a:t>
            </a:r>
            <a:endParaRPr lang="ru-RU" dirty="0"/>
          </a:p>
          <a:p>
            <a:pPr algn="ctr"/>
            <a:r>
              <a:rPr lang="ru-RU" b="1" dirty="0"/>
              <a:t>города Евпатории Республики Крым»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049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Творческих успехов всем нам в работе!</a:t>
            </a:r>
            <a:endParaRPr lang="ru-RU" dirty="0"/>
          </a:p>
        </p:txBody>
      </p:sp>
      <p:sp>
        <p:nvSpPr>
          <p:cNvPr id="3" name="WordArt 2"/>
          <p:cNvSpPr>
            <a:spLocks noChangeArrowheads="1" noChangeShapeType="1" noTextEdit="1"/>
          </p:cNvSpPr>
          <p:nvPr/>
        </p:nvSpPr>
        <p:spPr bwMode="gray">
          <a:xfrm>
            <a:off x="3820616" y="4819650"/>
            <a:ext cx="4495800" cy="6096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3600" b="1" kern="10" dirty="0" smtClean="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53882" dir="2700000" algn="ctr" rotWithShape="0">
                    <a:schemeClr val="tx1">
                      <a:alpha val="50000"/>
                    </a:schemeClr>
                  </a:outerShdw>
                </a:effectLst>
                <a:latin typeface="Arial"/>
                <a:cs typeface="Arial"/>
              </a:rPr>
              <a:t>Спасибо за внимание</a:t>
            </a:r>
            <a:r>
              <a:rPr lang="en-US" sz="3600" b="1" kern="10" dirty="0" smtClean="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53882" dir="2700000" algn="ctr" rotWithShape="0">
                    <a:schemeClr val="tx1">
                      <a:alpha val="50000"/>
                    </a:schemeClr>
                  </a:outerShdw>
                </a:effectLst>
                <a:latin typeface="Arial"/>
                <a:cs typeface="Arial"/>
              </a:rPr>
              <a:t> </a:t>
            </a:r>
            <a:r>
              <a:rPr lang="en-US" sz="3600" b="1" kern="10" dirty="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53882" dir="2700000" algn="ctr" rotWithShape="0">
                    <a:schemeClr val="tx1">
                      <a:alpha val="50000"/>
                    </a:schemeClr>
                  </a:outerShdw>
                </a:effectLst>
                <a:latin typeface="Arial"/>
                <a:cs typeface="Arial"/>
              </a:rPr>
              <a:t>!</a:t>
            </a:r>
            <a:endParaRPr lang="ru-RU" sz="3600" b="1" kern="10" dirty="0">
              <a:ln w="19050">
                <a:solidFill>
                  <a:srgbClr val="FFFFFF"/>
                </a:solidFill>
                <a:round/>
                <a:headEnd/>
                <a:tailEnd/>
              </a:ln>
              <a:solidFill>
                <a:schemeClr val="accent1"/>
              </a:solidFill>
              <a:effectLst>
                <a:outerShdw dist="53882" dir="2700000" algn="ctr" rotWithShape="0">
                  <a:schemeClr val="tx1">
                    <a:alpha val="50000"/>
                  </a:schemeClr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5429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Функциональное чтение</a:t>
            </a:r>
            <a:endParaRPr lang="ru-RU" dirty="0"/>
          </a:p>
        </p:txBody>
      </p:sp>
      <p:pic>
        <p:nvPicPr>
          <p:cNvPr id="1029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2169" y="2450306"/>
            <a:ext cx="5476875" cy="345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361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715200" cy="185821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Теория решения изобретательских задач</a:t>
            </a:r>
            <a:br>
              <a:rPr lang="ru-RU" dirty="0" smtClean="0"/>
            </a:br>
            <a:r>
              <a:rPr lang="ru-RU" dirty="0" smtClean="0"/>
              <a:t>                     </a:t>
            </a:r>
            <a:r>
              <a:rPr lang="ru-RU" sz="3200" b="1" i="1" dirty="0" smtClean="0"/>
              <a:t>Генрих </a:t>
            </a:r>
            <a:r>
              <a:rPr lang="ru-RU" sz="3200" b="1" i="1" dirty="0" err="1" smtClean="0"/>
              <a:t>Саулович</a:t>
            </a:r>
            <a:r>
              <a:rPr lang="ru-RU" sz="3200" b="1" i="1" dirty="0" smtClean="0"/>
              <a:t> </a:t>
            </a:r>
            <a:r>
              <a:rPr lang="ru-RU" sz="3200" b="1" i="1" dirty="0" err="1" smtClean="0"/>
              <a:t>Альтшуллер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276872"/>
            <a:ext cx="4255377" cy="4432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0832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Копилка личностей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44" y="377825"/>
            <a:ext cx="2036763" cy="327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" y="3670022"/>
            <a:ext cx="2805113" cy="300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https://web.magister.com/wp-content/uploads/2021/06/442-1536x1059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348880"/>
            <a:ext cx="5430995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8443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Раскадровка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651250"/>
            <a:ext cx="3262313" cy="298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https://web.magister.com/wp-content/uploads/2021/06/442-1536x105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780928"/>
            <a:ext cx="3676094" cy="2534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9718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Развиваем читательскую интуицию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web.magister.com/wp-content/uploads/2021/06/442-1536x105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780928"/>
            <a:ext cx="3862948" cy="2663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346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Шпионские игры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429000"/>
            <a:ext cx="1774825" cy="329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https://web.magister.com/wp-content/uploads/2021/06/442-1536x105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852936"/>
            <a:ext cx="3748102" cy="2584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0693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Поиграем и мы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6792"/>
            <a:ext cx="2249487" cy="1506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412776"/>
            <a:ext cx="1524132" cy="1524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484313"/>
            <a:ext cx="1431925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550" y="1556792"/>
            <a:ext cx="2706687" cy="168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172" y="3239542"/>
            <a:ext cx="2632647" cy="1750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0276" y="3161047"/>
            <a:ext cx="1385217" cy="1385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4706" y="3510239"/>
            <a:ext cx="2063800" cy="1376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5" name="Picture 1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609" y="5188901"/>
            <a:ext cx="2798763" cy="164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6" name="Picture 1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2550" y="5163375"/>
            <a:ext cx="15240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176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Результаты ТРИЗ - педагогики</a:t>
            </a:r>
          </a:p>
        </p:txBody>
      </p:sp>
      <p:pic>
        <p:nvPicPr>
          <p:cNvPr id="5122" name="Picture 2" descr="https://web.magister.com/wp-content/uploads/2021/06/442-1536x105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708920"/>
            <a:ext cx="3748102" cy="2584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442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114cb52eb92dc21b8655c58168f48ad83cffbfdb"/>
</p:tagLst>
</file>

<file path=ppt/theme/theme1.xml><?xml version="1.0" encoding="utf-8"?>
<a:theme xmlns:a="http://schemas.openxmlformats.org/drawingml/2006/main" name="Тема Office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72</Words>
  <Application>Microsoft Office PowerPoint</Application>
  <PresentationFormat>Экран (4:3)</PresentationFormat>
  <Paragraphs>17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Тема Office</vt:lpstr>
      <vt:lpstr>Работа с информацией – основа функционального чтения в начальных классах.</vt:lpstr>
      <vt:lpstr>Функциональное чтение</vt:lpstr>
      <vt:lpstr>Теория решения изобретательских задач                      Генрих Саулович Альтшуллер</vt:lpstr>
      <vt:lpstr>Копилка личностей</vt:lpstr>
      <vt:lpstr>Раскадровка</vt:lpstr>
      <vt:lpstr>Развиваем читательскую интуицию</vt:lpstr>
      <vt:lpstr>Шпионские игры</vt:lpstr>
      <vt:lpstr>Поиграем и мы</vt:lpstr>
      <vt:lpstr>Результаты ТРИЗ - педагогики</vt:lpstr>
      <vt:lpstr>Творческих успехов всем нам в работе!</vt:lpstr>
    </vt:vector>
  </TitlesOfParts>
  <Company>http://presentation-creation.ru/</Company>
  <LinksUpToDate>false</LinksUpToDate>
  <SharedDoc>false</SharedDoc>
  <HyperlinkBase>http://presentation-creation.ru/</HyperlinkBase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Полет книги</dc:title>
  <dc:creator>obstinate</dc:creator>
  <cp:lastModifiedBy>user01</cp:lastModifiedBy>
  <cp:revision>16</cp:revision>
  <dcterms:created xsi:type="dcterms:W3CDTF">2017-03-21T12:02:10Z</dcterms:created>
  <dcterms:modified xsi:type="dcterms:W3CDTF">2022-12-05T07:36:02Z</dcterms:modified>
</cp:coreProperties>
</file>