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70" r:id="rId10"/>
    <p:sldId id="260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2448" y="4149081"/>
            <a:ext cx="4748064" cy="12961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01208"/>
            <a:ext cx="4464496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5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2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7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1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1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5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2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8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1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1916832"/>
            <a:ext cx="56886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E69B-63BC-49A3-8DB5-61B348917C6D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CCE3-92DB-4B0E-944C-C3A608053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507796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85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7416" y="2708920"/>
            <a:ext cx="5256584" cy="230425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prstClr val="black"/>
                </a:solidFill>
              </a:rPr>
              <a:t>Работа с информацией – основа функционального чтения в начальных классах.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01208"/>
            <a:ext cx="4464496" cy="1556792"/>
          </a:xfrm>
        </p:spPr>
        <p:txBody>
          <a:bodyPr>
            <a:noAutofit/>
          </a:bodyPr>
          <a:lstStyle/>
          <a:p>
            <a:pPr lvl="0" algn="r"/>
            <a:r>
              <a:rPr lang="ru-RU" sz="1800" b="1" dirty="0">
                <a:solidFill>
                  <a:schemeClr val="tx1"/>
                </a:solidFill>
              </a:rPr>
              <a:t>Подготовила учитель начальных классов </a:t>
            </a:r>
          </a:p>
          <a:p>
            <a:pPr lvl="0" algn="r"/>
            <a:r>
              <a:rPr lang="ru-RU" sz="1800" b="1" dirty="0" smtClean="0">
                <a:solidFill>
                  <a:schemeClr val="tx1"/>
                </a:solidFill>
              </a:rPr>
              <a:t>высшей </a:t>
            </a:r>
            <a:r>
              <a:rPr lang="ru-RU" sz="1800" b="1" dirty="0">
                <a:solidFill>
                  <a:schemeClr val="tx1"/>
                </a:solidFill>
              </a:rPr>
              <a:t>категории</a:t>
            </a:r>
          </a:p>
          <a:p>
            <a:pPr lvl="0" algn="r"/>
            <a:r>
              <a:rPr lang="ru-RU" sz="1800" b="1" dirty="0">
                <a:solidFill>
                  <a:schemeClr val="tx1"/>
                </a:solidFill>
              </a:rPr>
              <a:t>Кибальникова В.С.</a:t>
            </a: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общеобразовательное учреждение</a:t>
            </a:r>
            <a:endParaRPr lang="ru-RU" dirty="0"/>
          </a:p>
          <a:p>
            <a:pPr algn="ctr"/>
            <a:r>
              <a:rPr lang="ru-RU" b="1" dirty="0"/>
              <a:t>«Средняя школа №16 имени Героя Советского Союза Степана Иванова</a:t>
            </a:r>
            <a:endParaRPr lang="ru-RU" dirty="0"/>
          </a:p>
          <a:p>
            <a:pPr algn="ctr"/>
            <a:r>
              <a:rPr lang="ru-RU" b="1" dirty="0"/>
              <a:t>города Евпатории Республики Крым»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4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Творческих успехов всем нам в работе!</a:t>
            </a:r>
            <a:endParaRPr lang="ru-RU" dirty="0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gray">
          <a:xfrm>
            <a:off x="3820616" y="481965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Функциональное чтение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69" y="2450306"/>
            <a:ext cx="54768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Теория решения изобретательских задач</a:t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sz="3200" b="1" i="1" dirty="0" smtClean="0"/>
              <a:t>Генрих </a:t>
            </a:r>
            <a:r>
              <a:rPr lang="ru-RU" sz="3200" b="1" i="1" dirty="0" err="1" smtClean="0"/>
              <a:t>Саулович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Альтшуллер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4255377" cy="44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Копилка личностей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4" y="377825"/>
            <a:ext cx="203676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3670022"/>
            <a:ext cx="2805113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web.magister.com/wp-content/uploads/2021/06/442-1536x105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43099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Раскадровка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1250"/>
            <a:ext cx="326231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web.magister.com/wp-content/uploads/2021/06/442-1536x10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676094" cy="25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Развиваем читательскую интуицию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eb.magister.com/wp-content/uploads/2021/06/442-1536x1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3862948" cy="266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Шпионские игры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1774825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web.magister.com/wp-content/uploads/2021/06/442-1536x10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748102" cy="25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Поиграем и мы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2494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1524132" cy="15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313"/>
            <a:ext cx="1431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556792"/>
            <a:ext cx="27066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2" y="3239542"/>
            <a:ext cx="2632647" cy="175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76" y="3161047"/>
            <a:ext cx="1385217" cy="138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06" y="3510239"/>
            <a:ext cx="2063800" cy="137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9" y="5188901"/>
            <a:ext cx="27987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5163375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7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ТРИЗ - педагогики</a:t>
            </a:r>
          </a:p>
        </p:txBody>
      </p:sp>
      <p:pic>
        <p:nvPicPr>
          <p:cNvPr id="5122" name="Picture 2" descr="https://web.magister.com/wp-content/uploads/2021/06/442-1536x1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3748102" cy="25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14cb52eb92dc21b8655c58168f48ad83cffbfdb"/>
</p:tagLst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Работа с информацией – основа функционального чтения в начальных классах.</vt:lpstr>
      <vt:lpstr>Функциональное чтение</vt:lpstr>
      <vt:lpstr>Теория решения изобретательских задач                      Генрих Саулович Альтшуллер</vt:lpstr>
      <vt:lpstr>Копилка личностей</vt:lpstr>
      <vt:lpstr>Раскадровка</vt:lpstr>
      <vt:lpstr>Развиваем читательскую интуицию</vt:lpstr>
      <vt:lpstr>Шпионские игры</vt:lpstr>
      <vt:lpstr>Поиграем и мы</vt:lpstr>
      <vt:lpstr>Результаты ТРИЗ - педагогики</vt:lpstr>
      <vt:lpstr>Творческих успехов всем нам в работе!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Полет книги</dc:title>
  <dc:creator>obstinate</dc:creator>
  <cp:lastModifiedBy>user01</cp:lastModifiedBy>
  <cp:revision>16</cp:revision>
  <dcterms:created xsi:type="dcterms:W3CDTF">2017-03-21T12:02:10Z</dcterms:created>
  <dcterms:modified xsi:type="dcterms:W3CDTF">2022-12-05T07:36:02Z</dcterms:modified>
</cp:coreProperties>
</file>