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C0700-2105-4FF6-9DDA-16C78F144DEA}" type="datetimeFigureOut">
              <a:rPr lang="ru-RU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38A1C-06D2-4643-944F-1831352CB8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FFD96-B149-4AF3-AE97-E369EC7F3134}" type="datetimeFigureOut">
              <a:rPr lang="ru-RU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D23D4-AE24-4992-B715-DFEE8A8614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F28E1-B806-4DAC-9534-4E232716AAEE}" type="datetimeFigureOut">
              <a:rPr lang="ru-RU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CD867-0F59-4AFA-8EFA-7DF20B35F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D3726-9719-4910-803C-5C7F4A1ED2FE}" type="datetimeFigureOut">
              <a:rPr lang="ru-RU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62EC9-0A51-45ED-9BFB-7C8B98D05F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78827-6B7D-467B-B772-DB7F1CA4BDDC}" type="datetimeFigureOut">
              <a:rPr lang="ru-RU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5EFF8-FEDF-4328-944F-424EE8B0C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1CD7F-A2E1-4D6C-9915-55D8525A4061}" type="datetimeFigureOut">
              <a:rPr lang="ru-RU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08F6F-0FE7-4ABD-98AA-AABC0E677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929F9-BD1A-4C6C-913C-FAE96A8A80DF}" type="datetimeFigureOut">
              <a:rPr lang="ru-RU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8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357ED-288C-4511-80D3-4E29E2F70B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F43A1-454C-4092-A99E-C703770286FA}" type="datetimeFigureOut">
              <a:rPr lang="ru-RU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4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3C819-624F-4D2C-B087-251CFBF56A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7EAEC-131B-4E8B-BC85-F1689645A6C1}" type="datetimeFigureOut">
              <a:rPr lang="ru-RU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3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D4BE4-66C8-4BFC-9D5E-F2FE0D3C5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3015C-3B87-4759-9CAB-4F84AA02763D}" type="datetimeFigureOut">
              <a:rPr lang="ru-RU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7F003-6515-48ED-AD16-3DE2C86B6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4B45D-761A-4298-AA73-A0CB3EB75BFB}" type="datetimeFigureOut">
              <a:rPr lang="ru-RU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6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C086F-58FD-4B08-B1B7-A8C2434BB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Місце для заголовка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заголовка</a:t>
            </a:r>
            <a:endParaRPr lang="ru-RU" smtClean="0"/>
          </a:p>
        </p:txBody>
      </p:sp>
      <p:sp>
        <p:nvSpPr>
          <p:cNvPr id="1027" name="Місце для тексту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 smtClean="0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997DC3-5D8E-4A5B-81C9-28B66F2894B0}" type="datetimeFigureOut">
              <a:rPr lang="ru-RU"/>
              <a:pPr>
                <a:defRPr/>
              </a:pPr>
              <a:t>01.12.2019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30E2F7-47EB-4357-8A5F-682C895E4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Животные Крайнего Севера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899592" y="4077072"/>
            <a:ext cx="2808312" cy="1440284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Подготовила учитель начальных классов: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err="1" smtClean="0">
                <a:solidFill>
                  <a:schemeClr val="tx1"/>
                </a:solidFill>
              </a:rPr>
              <a:t>Можарова</a:t>
            </a:r>
            <a:r>
              <a:rPr lang="ru-RU" sz="2000" dirty="0" smtClean="0">
                <a:solidFill>
                  <a:schemeClr val="tx1"/>
                </a:solidFill>
              </a:rPr>
              <a:t> И.Н.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5805264"/>
            <a:ext cx="78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2018г.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Морж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Артем\Desktop\1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03" y="1340768"/>
            <a:ext cx="6985851" cy="468052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Интересные факты о морже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Морж – большой и довольно свирепый родственник тюленя. Длина его тела достигает 4-5м. Сам он иногда весит тонну, а жира бывает до 300кг. Кожа очень толстая и крепкая. У самцов – два огромных острых бивня (до 50см), опущенные вниз. Ими морж защищается от врагов. Питаются главным образом моллюсками и рыбой.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Птичий базар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Артем\Desktop\jnk903272_1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8710"/>
          <a:stretch>
            <a:fillRect/>
          </a:stretch>
        </p:blipFill>
        <p:spPr bwMode="auto">
          <a:xfrm>
            <a:off x="683568" y="1796637"/>
            <a:ext cx="6723072" cy="447438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интересно: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На прибрежных скалах островов северных морей летом гнездятся птицы. Это кайры, чайки, гаги, гагары, чистики, тупики и другие. Они находят в море богатую пищу. На скалистых берегах откладывают яйца и выводят птенцов. Гнезд эти птицы не устраивают. На зиму птицы улетают к незамерзающим морям.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</a:p>
        </p:txBody>
      </p:sp>
      <p:sp>
        <p:nvSpPr>
          <p:cNvPr id="3075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Уточнять и расширять знания детей о животных Севера(белый медведь, северный олень, полярная сова, морж, тюлень,   и др.) характерном виде, повадках, питании, детёнышах.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Карта России. Природные зоны.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Users\Артем\Desktop\0007-007-Karta-Rossi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00200"/>
            <a:ext cx="7488833" cy="507129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Белый медведь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700808"/>
            <a:ext cx="4464496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&amp;Bcy;&amp;iecy;&amp;lcy;&amp;ycy;&amp;iecy; &amp;mcy;&amp;iecy;&amp;dcy;&amp;vcy;&amp;iecy;&amp;dcy;&amp;icy;. &amp;Kcy;&amp;rcy;&amp;acy;&amp;scy;&amp;icy;&amp;vcy;&amp;ycy;&amp;iecy; &amp;icy; &amp;scy;&amp;icy;&amp;lcy;&amp;softcy;&amp;ncy;&amp;ycy;&amp;iecy; &amp;zhcy;&amp;icy;&amp;vcy;&amp;ocy;&amp;tcy;&amp;ncy;&amp;ycy;&amp;iecy;. &quot; &amp;Pcy;&amp;ocy;&amp;rcy;&amp;zhcy;&amp;acy;&amp;tcy;&amp;softcy;.&amp;rcy;&amp;u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7"/>
            <a:ext cx="8136904" cy="5013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2800" b="1" dirty="0" smtClean="0"/>
              <a:t>Интересные факты о жизни белых медведей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белые медведи совсем не белого цвета. Их шерсть бесцветная, так как шерстинки полые и прозрачные. Они отражают свет и кажутся белыми.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Новорождённые детёныши белых медведей намного меньше по размеру, чем новорождённые дети человека. Только что родившиеся мишутки не превышают в размерах крысу. Их масса составляет около 450 граммов.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Хотя температура в Арктике может опускаться до -45° С, у белых медведей обычно возникают проблемы не с замерзанием, а с перегревом.  . И всё это из-за физиологических особенностей медведя, отвечающих за сохранение тепла. Поэтому медведи предпочитают передвигаться медленно и размеренно.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Белые медведи – отличные пловцы. Благодаря строению лап они изящно и довольно быстро плавают. Средняя скорость составляет 10 км /ч.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Белые медведи отличаются превосходным обонянием. Они могут учуять тюленя на расстоянии 32 километров.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Когда медведи сворачиваются поспать, они закрывают нос лапой, чтобы сохранить тепло.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Белые медведи – большие чистюли. После еды они проводят около 20 минут, вычищая себя. Им нужно убедиться, что в шерсти не осталось никаких остатков пищи, которые могут снизить её теплоизоляционные свойства.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Известно, что белые медведи могут подвергаться вспышкам гнева. Не раз было замечено, как медведь раскидывал огромные куски льда и громко рычал в отчаянии после неудавшейся попытки схватить свою жертву.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Полярная сова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19872" y="206084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&amp;Scy;&amp;tcy;&amp;acy;&amp;tcy;&amp;softcy;&amp;icy; - &amp;Mcy;&amp;icy;&amp;scy;&amp;tcy;&amp;icy;&amp;chcy;&amp;iecy;&amp;scy;&amp;kcy;&amp;ocy;&amp;iecy; &amp;bcy;&amp;rcy;&amp;acy;&amp;tcy;&amp;scy;&amp;tcy;&amp;vcy;&amp;ocy; - &amp;Kcy;&amp;acy;&amp;lcy;&amp;iecy;&amp;jcy;&amp;dcy;&amp;ocy;&amp;scy;&amp;kcy;&amp;ocy;&amp;pcy; - &amp;Acy;&amp;tcy;&amp;iecy;&amp;n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280920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Интересные факты о жизни полярной совы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b="1" dirty="0" smtClean="0"/>
              <a:t>Совы – это прирожденные хищники. В их рацион питания входит большое количество животных, начиная от самых мелких существ и заканчивая крупными зверями.</a:t>
            </a:r>
          </a:p>
          <a:p>
            <a:pPr>
              <a:buNone/>
            </a:pPr>
            <a:r>
              <a:rPr lang="ru-RU" sz="1600" b="1" dirty="0" smtClean="0"/>
              <a:t> </a:t>
            </a:r>
          </a:p>
          <a:p>
            <a:r>
              <a:rPr lang="ru-RU" sz="1600" b="1" dirty="0" smtClean="0"/>
              <a:t>Размах крыльев полярной совы достигает 160 см, вес -2,5 – 3 кг, цвет – белый с пестрыми пятнами. По количеству пестрых пятен в оперении можно узнать возраст птицы. Наибольшее их количество у молодых самок, но с возрастом начинает преобладать белый цвет. Самцы изначально менее пестрые, со временем становятся практически белыми. Длинные перья растут очень густо и почти закрывают клюв, а обильное оперение ног делает их похожими на валенки.</a:t>
            </a:r>
          </a:p>
          <a:p>
            <a:r>
              <a:rPr lang="ru-RU" sz="1600" b="1" dirty="0" smtClean="0"/>
              <a:t>Гнезда, как и у большинства сов, нет. Вместо него небольшая ямка, выстланная пухом и ветошью. Количество яиц в каждый год разное: от 3-4 до 11 - 13. Кладка зависит от погодных условий и возможности добыть пищу. В снежные, суровые зимы сова не гнездится вовсе. Самка высиживает яйца 30 – 34 дня. В это время заботу о пропитании берет на себя самец.</a:t>
            </a:r>
          </a:p>
          <a:p>
            <a:r>
              <a:rPr lang="ru-RU" sz="1600" b="1" dirty="0" smtClean="0"/>
              <a:t>Птенцы у белой совы разновозрастные. Яйца эти птицы откладывают не одновременно, а с перерывами. С отложением первого яйца сова начинает насиживание, поэтому птенцы появляются на свет в разное время. При появлении первых совят самка на короткое время может покидать гнездо для охоты, оставляя младших птенцов и яйца на попечение старших.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Северный олень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220486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&amp;Vcy; &amp;zcy;&amp;acy;&amp;vcy;&amp;iecy;&amp;rcy;&amp;shcy;&amp;iecy;&amp;ncy;&amp;icy;&amp;iecy; &amp;iecy;&amp;shchcy;&amp;iecy; &amp;ncy;&amp;iecy;&amp;scy;&amp;kcy;&amp;ocy;&amp;lcy;&amp;softcy;&amp;kcy;&amp;ocy; &amp;fcy;&amp;ocy;&amp;tcy;&amp;ocy; &amp;icy; &amp;rcy;&amp;icy;&amp;scy;&amp;ucy;&amp;ncy;&amp;kcy;&amp;ocy;&amp;vcy; &amp;scy;&amp;iecy;&amp;vcy;&amp;iecy;&amp;rcy;&amp;ncy;&amp;ocy;&amp;gcy;&amp;ocy; &amp;ocy;&amp;lcy;&amp;iecy;&amp;ncy;&amp;yacy;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6696744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Интересные факты о жизни Северного оленя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Шерсть у северных оленей короткая (до 2,5 см) и очень тёплая, из-за густого подшёрстка. Окрас такой шерсти, от беловатого до тёмного, зависит от района проживания: самые северные олени имеют более светлый цвет.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самок, и у самцов растут рога, но сбрасывают они их в разное время: самцы - зимой, а самки - летом. Зимой самкам рога помогают откапывать корм из-под снега. Самцам приходится пользоваться широкими, нижней частью изогнутыми внутрь, копытами.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Северные олени питаются растительной пищей - ягелем, травой, ягодами, грибами, но иногда съедают и мелких грызунов, птиц и их яйца. Для поддержания минерального баланса пьют морскую воду и иногда обгрызают друг другу рога, если не находят сброшенных.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Люди истребляют диких северных оленей ради их рогов, шкур и дорогого мяса.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4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34</Template>
  <TotalTime>105</TotalTime>
  <Words>810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MS Gothic</vt:lpstr>
      <vt:lpstr>Arial</vt:lpstr>
      <vt:lpstr>Calibri</vt:lpstr>
      <vt:lpstr>Times New Roman</vt:lpstr>
      <vt:lpstr>34</vt:lpstr>
      <vt:lpstr>Животные Крайнего Севера</vt:lpstr>
      <vt:lpstr>Цели:</vt:lpstr>
      <vt:lpstr>Карта России. Природные зоны.</vt:lpstr>
      <vt:lpstr>Белый медведь</vt:lpstr>
      <vt:lpstr>Интересные факты о жизни белых медведей</vt:lpstr>
      <vt:lpstr>Полярная сова</vt:lpstr>
      <vt:lpstr>Интересные факты о жизни полярной совы</vt:lpstr>
      <vt:lpstr>Северный олень</vt:lpstr>
      <vt:lpstr>Интересные факты о жизни Северного оленя</vt:lpstr>
      <vt:lpstr>Морж</vt:lpstr>
      <vt:lpstr>Интересные факты о морже</vt:lpstr>
      <vt:lpstr>Птичий базар</vt:lpstr>
      <vt:lpstr>Это интересно: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Крайнего Севера</dc:title>
  <dc:creator>SLAWYAN</dc:creator>
  <cp:lastModifiedBy>Саша</cp:lastModifiedBy>
  <cp:revision>13</cp:revision>
  <dcterms:created xsi:type="dcterms:W3CDTF">2015-01-17T18:01:28Z</dcterms:created>
  <dcterms:modified xsi:type="dcterms:W3CDTF">2019-12-01T09:00:25Z</dcterms:modified>
</cp:coreProperties>
</file>