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60" r:id="rId4"/>
    <p:sldId id="265" r:id="rId5"/>
    <p:sldId id="256" r:id="rId6"/>
    <p:sldId id="259" r:id="rId7"/>
    <p:sldId id="264" r:id="rId8"/>
    <p:sldId id="261" r:id="rId9"/>
    <p:sldId id="262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9A948-798F-490C-8D0D-62FDA95BF269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4816B-8D36-44E4-A604-628BFDAA9A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23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C533D-32B1-458B-92F8-ACC99F2A2E0C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59DFC-6BEC-440F-8C2A-53C67E9070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63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88018-840D-4AFD-B7EB-ECC66E5F5DD6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A6DBD-FE5E-4FEF-B261-25A13AFCC1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7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997C5-1CF6-4B10-BBA3-037D788050E6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D01D4-86C5-4A24-AFCB-FD9D80571E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177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AAC95-5AEA-4FF5-8890-E3318992AB69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97FDA-7EC8-43D4-8633-7928BD039D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88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BBDF-3180-46EA-95D4-E75A291BC61D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4984E-D658-4A26-B517-4A76545102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91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9804-3DFA-4A79-AD48-1466A91E63DA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CEDC7-9E0A-4683-9742-711455AB9F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7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0D35D-E990-4A82-AB56-320499D12A6F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DA54E-6BE5-499A-98C3-5A16A487D8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12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E4132-4272-4F4C-B757-802A6A10770C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44B1B-23E1-48A7-A4A3-19721D173B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4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EBC46-17AC-4C3C-88E3-DA706E912370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05060-791F-4329-93E9-989FC3B96C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68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F030-6F89-4055-B041-CD35671FEB83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2C6FE-D432-4C06-AAFD-7E3893BEF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78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371416-5CE6-43E1-9E36-9E522DA3C418}" type="datetimeFigureOut">
              <a:rPr lang="ru-RU" smtClean="0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40A8DF-5D3F-482C-9135-5ECAA10274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00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«СШ №16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им.С.Иванова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</a:t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</a:t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ЛИТЕРАТУРЫ</a:t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21.11  - 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25.11.2022г.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66656" y="3602038"/>
            <a:ext cx="8058382" cy="1655762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None/>
            </a:pPr>
            <a:r>
              <a:rPr lang="ru-RU" sz="3600" dirty="0" smtClean="0">
                <a:latin typeface="Gabriola" panose="04040605051002020D02" pitchFamily="82" charset="0"/>
                <a:ea typeface="+mj-ea"/>
                <a:cs typeface="+mj-cs"/>
              </a:rPr>
              <a:t>	</a:t>
            </a:r>
          </a:p>
          <a:p>
            <a:pPr>
              <a:spcBef>
                <a:spcPct val="0"/>
              </a:spcBef>
            </a:pP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Руководитель ШМО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Кравченко Валентина Петровна</a:t>
            </a:r>
          </a:p>
          <a:p>
            <a:pPr marL="0" indent="0" algn="ctr">
              <a:spcBef>
                <a:spcPct val="0"/>
              </a:spcBef>
              <a:buNone/>
            </a:pPr>
            <a:endParaRPr lang="ru-RU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732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59245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Открытый урок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Ы – И после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приставок»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25" y="2492336"/>
            <a:ext cx="326223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81" y="0"/>
            <a:ext cx="4272349" cy="320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" y="1973263"/>
            <a:ext cx="650875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04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374" y="365125"/>
            <a:ext cx="5592931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Литературная игра по повести «Ночь перед Рождеством»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79" y="105492"/>
            <a:ext cx="579725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3" y="2341749"/>
            <a:ext cx="5636550" cy="423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76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87392" cy="132556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Открытый урок «Современные фразеологизмы»</a:t>
            </a:r>
          </a:p>
        </p:txBody>
      </p:sp>
      <p:pic>
        <p:nvPicPr>
          <p:cNvPr id="1026" name="Picture 2" descr="E:\Школа 2022-2023\НЕДЕЛЯ РУССКОГО\Литвиненко\IMG_5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26" y="76724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Школа 2022-2023\НЕДЕЛЯ РУССКОГО\Литвиненко\IMG_5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2" y="2237913"/>
            <a:ext cx="6160116" cy="462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2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715247"/>
          </a:xfrm>
        </p:spPr>
        <p:txBody>
          <a:bodyPr anchor="ctr"/>
          <a:lstStyle/>
          <a:p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Основные цели предметной недели: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0528" y="1544638"/>
            <a:ext cx="10376341" cy="1655762"/>
          </a:xfrm>
        </p:spPr>
        <p:txBody>
          <a:bodyPr/>
          <a:lstStyle/>
          <a:p>
            <a:pPr marL="914400" lvl="1" indent="-457200" algn="l">
              <a:buFontTx/>
              <a:buChar char="-"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повышение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интереса учеников к предметам, 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формирование познавательной активности, 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расширение кругозора знаний, 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развития творческих возможностей детей, 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привитие интереса к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предметам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«русский язык» и «литература».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28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652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Викторина «Части речи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E:\Школа 2022-2023\НЕДЕЛЯ РУССКОГО\Ибраимова\6-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3" y="932155"/>
            <a:ext cx="5030680" cy="377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Школа 2022-2023\НЕДЕЛЯ РУССКОГО\Ибраимова\6-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64" y="4094083"/>
            <a:ext cx="4655846" cy="34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Школа 2022-2023\НЕДЕЛЯ РУССКОГО\Ибраимова\6-А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47" y="852255"/>
            <a:ext cx="4777173" cy="35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24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884" y="365125"/>
            <a:ext cx="5495278" cy="1632351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Урок-исследование «Чудесные превращения или  Ы-И после приставок»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6" y="2687397"/>
            <a:ext cx="5469498" cy="410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07" y="3082029"/>
            <a:ext cx="5140173" cy="385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26" y="44018"/>
            <a:ext cx="5154474" cy="386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159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48" y="511151"/>
            <a:ext cx="5620552" cy="421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882196" cy="1325563"/>
          </a:xfrm>
        </p:spPr>
        <p:txBody>
          <a:bodyPr/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Литературная викторина по повести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Н.В.Гоголя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«Тарас Бульба»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231" y="2618858"/>
            <a:ext cx="5319912" cy="399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715247"/>
          </a:xfrm>
        </p:spPr>
        <p:txBody>
          <a:bodyPr anchor="ctr"/>
          <a:lstStyle/>
          <a:p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Открытый урок «Деепричастный оборот»</a:t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36692" y="1715247"/>
            <a:ext cx="9144000" cy="1655762"/>
          </a:xfrm>
        </p:spPr>
        <p:txBody>
          <a:bodyPr/>
          <a:lstStyle/>
          <a:p>
            <a:pPr marL="571500" indent="-571500" algn="l">
              <a:buFont typeface="Gabriola" panose="04040605051002020D02" pitchFamily="82" charset="0"/>
              <a:buChar char="α"/>
            </a:pPr>
            <a:endParaRPr lang="ru-RU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44" y="1251458"/>
            <a:ext cx="4327926" cy="577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15" y="1286937"/>
            <a:ext cx="4026346" cy="537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325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96" y="365125"/>
            <a:ext cx="5282217" cy="1325563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Урок-экскурсия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«Евпатория – колыбель миролюбия и добрососедства»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63" y="124286"/>
            <a:ext cx="6652335" cy="498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6" y="2341853"/>
            <a:ext cx="5974673" cy="448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73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819" y="365125"/>
            <a:ext cx="5877017" cy="132556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Открытый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урок «Запорожская Сечь, её нравы и обычаи. Героизм, самоотверженность, верность боевому товариществу»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05" y="89677"/>
            <a:ext cx="6116714" cy="457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5" y="2323303"/>
            <a:ext cx="5871551" cy="439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36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6405979" cy="1325563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Лингвистическое состязание «Своя игра»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88" y="67847"/>
            <a:ext cx="326223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56" y="2051158"/>
            <a:ext cx="650875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320923"/>
      </p:ext>
    </p:extLst>
  </p:cSld>
  <p:clrMapOvr>
    <a:masterClrMapping/>
  </p:clrMapOvr>
</p:sld>
</file>

<file path=ppt/theme/theme1.xml><?xml version="1.0" encoding="utf-8"?>
<a:theme xmlns:a="http://schemas.openxmlformats.org/drawingml/2006/main" name="Russ_lang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презентации «Алфавит...».pptx" id="{715BB152-06A0-4290-A63E-585511E1A114}" vid="{124FC6E8-894F-4591-8F3F-C4585BFA396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«Алфавит...»</Template>
  <TotalTime>189</TotalTime>
  <Words>92</Words>
  <Application>Microsoft Office PowerPoint</Application>
  <PresentationFormat>Произвольный</PresentationFormat>
  <Paragraphs>22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Russ_lang</vt:lpstr>
      <vt:lpstr>      МБОУ «СШ №16 им.С.Иванова»  НЕДЕЛЯ  РУССКОГО ЯЗЫКА  И ЛИТЕРАТУРЫ (21.11  -  25.11.2022г. ) </vt:lpstr>
      <vt:lpstr>Основные цели предметной недели:</vt:lpstr>
      <vt:lpstr>Викторина «Части речи» </vt:lpstr>
      <vt:lpstr>Урок-исследование «Чудесные превращения или  Ы-И после приставок»</vt:lpstr>
      <vt:lpstr>Литературная викторина по повести Н.В.Гоголя «Тарас Бульба»</vt:lpstr>
      <vt:lpstr>Открытый урок «Деепричастный оборот» </vt:lpstr>
      <vt:lpstr> Урок-экскурсия «Евпатория – колыбель миролюбия и добрососедства» </vt:lpstr>
      <vt:lpstr> Открытый урок «Запорожская Сечь, её нравы и обычаи. Героизм, самоотверженность, верность боевому товариществу»</vt:lpstr>
      <vt:lpstr>Лингвистическое состязание «Своя игра»</vt:lpstr>
      <vt:lpstr>Открытый урок  «Ы – И после приставок»</vt:lpstr>
      <vt:lpstr>Литературная игра по повести «Ночь перед Рождеством»</vt:lpstr>
      <vt:lpstr>Открытый урок «Современные фразеологизмы»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Караулов</dc:creator>
  <cp:lastModifiedBy>RePack by Diakov</cp:lastModifiedBy>
  <cp:revision>10</cp:revision>
  <dcterms:created xsi:type="dcterms:W3CDTF">2014-09-06T20:21:42Z</dcterms:created>
  <dcterms:modified xsi:type="dcterms:W3CDTF">2023-05-02T06:17:22Z</dcterms:modified>
</cp:coreProperties>
</file>