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FC039D-D6A8-45DA-BC36-F44793E7A332}" type="doc">
      <dgm:prSet loTypeId="urn:microsoft.com/office/officeart/2005/8/layout/pyramid2" loCatId="pyramid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2AE825F-DC78-4508-BE48-710DF35A7B41}">
      <dgm:prSet custT="1"/>
      <dgm:spPr/>
      <dgm:t>
        <a:bodyPr/>
        <a:lstStyle/>
        <a:p>
          <a:pPr rtl="0"/>
          <a:r>
            <a:rPr lang="ru-RU" sz="2000" dirty="0" smtClean="0"/>
            <a:t>Заболевание центральной нервной системы</a:t>
          </a:r>
          <a:endParaRPr lang="ru-RU" sz="2000" dirty="0"/>
        </a:p>
      </dgm:t>
    </dgm:pt>
    <dgm:pt modelId="{5DD817CD-6F13-44E3-BE75-A4FA39266874}" type="parTrans" cxnId="{B7EF6F5F-9A79-4C75-9EF5-F1755446E0C5}">
      <dgm:prSet/>
      <dgm:spPr/>
      <dgm:t>
        <a:bodyPr/>
        <a:lstStyle/>
        <a:p>
          <a:endParaRPr lang="ru-RU"/>
        </a:p>
      </dgm:t>
    </dgm:pt>
    <dgm:pt modelId="{B53BE7A3-7484-40E3-B07D-14608619EDE8}" type="sibTrans" cxnId="{B7EF6F5F-9A79-4C75-9EF5-F1755446E0C5}">
      <dgm:prSet/>
      <dgm:spPr/>
      <dgm:t>
        <a:bodyPr/>
        <a:lstStyle/>
        <a:p>
          <a:endParaRPr lang="ru-RU"/>
        </a:p>
      </dgm:t>
    </dgm:pt>
    <dgm:pt modelId="{2B9300C7-700F-4A86-96CA-EBBABC721294}">
      <dgm:prSet custT="1"/>
      <dgm:spPr/>
      <dgm:t>
        <a:bodyPr/>
        <a:lstStyle/>
        <a:p>
          <a:pPr rtl="0"/>
          <a:r>
            <a:rPr lang="ru-RU" sz="2000" dirty="0" smtClean="0"/>
            <a:t> Нарушенная исследовательская активность ребенка</a:t>
          </a:r>
          <a:endParaRPr lang="ru-RU" sz="2000" dirty="0"/>
        </a:p>
      </dgm:t>
    </dgm:pt>
    <dgm:pt modelId="{88C39891-6F29-4D00-9CBC-5950B84CC920}" type="parTrans" cxnId="{CEB5AEAA-B714-48EF-916A-9159D5ACD3E2}">
      <dgm:prSet/>
      <dgm:spPr/>
      <dgm:t>
        <a:bodyPr/>
        <a:lstStyle/>
        <a:p>
          <a:endParaRPr lang="ru-RU"/>
        </a:p>
      </dgm:t>
    </dgm:pt>
    <dgm:pt modelId="{9295E540-73CF-4887-B765-82F17D82F6AA}" type="sibTrans" cxnId="{CEB5AEAA-B714-48EF-916A-9159D5ACD3E2}">
      <dgm:prSet/>
      <dgm:spPr/>
      <dgm:t>
        <a:bodyPr/>
        <a:lstStyle/>
        <a:p>
          <a:endParaRPr lang="ru-RU"/>
        </a:p>
      </dgm:t>
    </dgm:pt>
    <dgm:pt modelId="{81DBBAF4-42B6-4AFE-968C-0D311D45AA16}">
      <dgm:prSet custT="1"/>
      <dgm:spPr/>
      <dgm:t>
        <a:bodyPr/>
        <a:lstStyle/>
        <a:p>
          <a:pPr rtl="0"/>
          <a:r>
            <a:rPr lang="ru-RU" sz="2000" dirty="0" smtClean="0"/>
            <a:t>Чаще встречается у детей с нарушением развития эмоциональной сферы - они не могут оценить эмоциональные последствия своей активности (ткнул собаку ногой и отбежал - что будет?).</a:t>
          </a:r>
          <a:endParaRPr lang="ru-RU" sz="2000" dirty="0"/>
        </a:p>
      </dgm:t>
    </dgm:pt>
    <dgm:pt modelId="{2E489A3B-DF52-48C1-B043-F0B167987C8C}" type="parTrans" cxnId="{4DB1A389-B5AD-41DB-A902-FB7568200D9A}">
      <dgm:prSet/>
      <dgm:spPr/>
      <dgm:t>
        <a:bodyPr/>
        <a:lstStyle/>
        <a:p>
          <a:endParaRPr lang="ru-RU"/>
        </a:p>
      </dgm:t>
    </dgm:pt>
    <dgm:pt modelId="{5287BDD4-1092-4BA2-AB04-8A8DAE2AA87B}" type="sibTrans" cxnId="{4DB1A389-B5AD-41DB-A902-FB7568200D9A}">
      <dgm:prSet/>
      <dgm:spPr/>
      <dgm:t>
        <a:bodyPr/>
        <a:lstStyle/>
        <a:p>
          <a:endParaRPr lang="ru-RU"/>
        </a:p>
      </dgm:t>
    </dgm:pt>
    <dgm:pt modelId="{6025F8FB-AE04-4417-8D0F-102713F64B86}">
      <dgm:prSet custT="1"/>
      <dgm:spPr/>
      <dgm:t>
        <a:bodyPr/>
        <a:lstStyle/>
        <a:p>
          <a:pPr rtl="0"/>
          <a:r>
            <a:rPr lang="ru-RU" sz="2000" dirty="0" smtClean="0"/>
            <a:t>Запрет на физическую активность</a:t>
          </a:r>
          <a:endParaRPr lang="ru-RU" sz="2000" dirty="0"/>
        </a:p>
      </dgm:t>
    </dgm:pt>
    <dgm:pt modelId="{70564AAC-E537-4291-A01E-DB2DB110C40A}" type="parTrans" cxnId="{0966CADC-6637-48CB-B4C7-A3255F956425}">
      <dgm:prSet/>
      <dgm:spPr/>
      <dgm:t>
        <a:bodyPr/>
        <a:lstStyle/>
        <a:p>
          <a:endParaRPr lang="ru-RU"/>
        </a:p>
      </dgm:t>
    </dgm:pt>
    <dgm:pt modelId="{BAD9CA35-E155-47E4-982B-7A4737854952}" type="sibTrans" cxnId="{0966CADC-6637-48CB-B4C7-A3255F956425}">
      <dgm:prSet/>
      <dgm:spPr/>
      <dgm:t>
        <a:bodyPr/>
        <a:lstStyle/>
        <a:p>
          <a:endParaRPr lang="ru-RU"/>
        </a:p>
      </dgm:t>
    </dgm:pt>
    <dgm:pt modelId="{6741EE52-F983-4042-AEC3-BA0FB9A894C0}">
      <dgm:prSet custT="1"/>
      <dgm:spPr/>
      <dgm:t>
        <a:bodyPr/>
        <a:lstStyle/>
        <a:p>
          <a:pPr rtl="0"/>
          <a:r>
            <a:rPr lang="ru-RU" sz="2000" dirty="0" smtClean="0"/>
            <a:t>Энергия ребенка обязательно должна находить выход, иначе накопившийся переизбыток энергии перейдет в агрессию</a:t>
          </a:r>
          <a:endParaRPr lang="ru-RU" sz="2000" dirty="0"/>
        </a:p>
      </dgm:t>
    </dgm:pt>
    <dgm:pt modelId="{B23E0E2D-FBE0-43EA-87C8-9C0847E08E10}" type="parTrans" cxnId="{E68DA29B-ACCB-44F6-B1F8-49A49D118649}">
      <dgm:prSet/>
      <dgm:spPr/>
      <dgm:t>
        <a:bodyPr/>
        <a:lstStyle/>
        <a:p>
          <a:endParaRPr lang="ru-RU"/>
        </a:p>
      </dgm:t>
    </dgm:pt>
    <dgm:pt modelId="{FB294A14-32B1-4F47-8C6F-EC89E7974AE7}" type="sibTrans" cxnId="{E68DA29B-ACCB-44F6-B1F8-49A49D118649}">
      <dgm:prSet/>
      <dgm:spPr/>
      <dgm:t>
        <a:bodyPr/>
        <a:lstStyle/>
        <a:p>
          <a:endParaRPr lang="ru-RU"/>
        </a:p>
      </dgm:t>
    </dgm:pt>
    <dgm:pt modelId="{C8A34D8E-40F6-4FB9-A7A9-673ECD9429E1}">
      <dgm:prSet custT="1"/>
      <dgm:spPr/>
      <dgm:t>
        <a:bodyPr/>
        <a:lstStyle/>
        <a:p>
          <a:pPr rtl="0"/>
          <a:r>
            <a:rPr lang="ru-RU" sz="2000" dirty="0" smtClean="0"/>
            <a:t> Различные нарушения семейного воспитания</a:t>
          </a:r>
          <a:r>
            <a:rPr lang="ru-RU" sz="1400" dirty="0" smtClean="0"/>
            <a:t>.</a:t>
          </a:r>
          <a:endParaRPr lang="ru-RU" sz="1400" dirty="0"/>
        </a:p>
      </dgm:t>
    </dgm:pt>
    <dgm:pt modelId="{03F2827A-9EEE-460C-B738-E9225C11B444}" type="parTrans" cxnId="{CE876748-B353-4BB1-BB4A-633D021BBABF}">
      <dgm:prSet/>
      <dgm:spPr/>
      <dgm:t>
        <a:bodyPr/>
        <a:lstStyle/>
        <a:p>
          <a:endParaRPr lang="ru-RU"/>
        </a:p>
      </dgm:t>
    </dgm:pt>
    <dgm:pt modelId="{5064F93A-CCAA-48DF-A0C0-40716C9F7D97}" type="sibTrans" cxnId="{CE876748-B353-4BB1-BB4A-633D021BBABF}">
      <dgm:prSet/>
      <dgm:spPr/>
      <dgm:t>
        <a:bodyPr/>
        <a:lstStyle/>
        <a:p>
          <a:endParaRPr lang="ru-RU"/>
        </a:p>
      </dgm:t>
    </dgm:pt>
    <dgm:pt modelId="{5D8275C0-9ED5-4984-A69B-70B60EF90659}" type="pres">
      <dgm:prSet presAssocID="{64FC039D-D6A8-45DA-BC36-F44793E7A332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A36C03BA-A90F-4787-AEBF-43FA4CA655EA}" type="pres">
      <dgm:prSet presAssocID="{64FC039D-D6A8-45DA-BC36-F44793E7A332}" presName="pyramid" presStyleLbl="node1" presStyleIdx="0" presStyleCnt="1"/>
      <dgm:spPr/>
    </dgm:pt>
    <dgm:pt modelId="{55B069A9-8278-4117-93FF-BB268696F364}" type="pres">
      <dgm:prSet presAssocID="{64FC039D-D6A8-45DA-BC36-F44793E7A332}" presName="theList" presStyleCnt="0"/>
      <dgm:spPr/>
    </dgm:pt>
    <dgm:pt modelId="{584E7CDC-E8D6-4F5B-B14B-681F4423245E}" type="pres">
      <dgm:prSet presAssocID="{62AE825F-DC78-4508-BE48-710DF35A7B41}" presName="aNode" presStyleLbl="fgAcc1" presStyleIdx="0" presStyleCnt="6" custScaleY="138349" custLinFactY="-112675" custLinFactNeighborX="2228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57B0BA-9AD2-4D48-BFB7-D650994EF409}" type="pres">
      <dgm:prSet presAssocID="{62AE825F-DC78-4508-BE48-710DF35A7B41}" presName="aSpace" presStyleCnt="0"/>
      <dgm:spPr/>
    </dgm:pt>
    <dgm:pt modelId="{151DFE61-E119-4FD7-A61C-B05E48385C31}" type="pres">
      <dgm:prSet presAssocID="{2B9300C7-700F-4A86-96CA-EBBABC721294}" presName="aNode" presStyleLbl="fgAcc1" presStyleIdx="1" presStyleCnt="6" custScaleY="158907" custLinFactY="-57817" custLinFactNeighborX="-90877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9228CD-672A-4967-B0C9-EE066C47E9A4}" type="pres">
      <dgm:prSet presAssocID="{2B9300C7-700F-4A86-96CA-EBBABC721294}" presName="aSpace" presStyleCnt="0"/>
      <dgm:spPr/>
    </dgm:pt>
    <dgm:pt modelId="{87323A24-2903-4F1A-A936-BC64A67BB028}" type="pres">
      <dgm:prSet presAssocID="{81DBBAF4-42B6-4AFE-968C-0D311D45AA16}" presName="aNode" presStyleLbl="fgAcc1" presStyleIdx="2" presStyleCnt="6" custScaleX="122346" custScaleY="439055" custLinFactY="-76479" custLinFactNeighborX="-89932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7B0292-747F-498A-9F35-BCAC20B5B076}" type="pres">
      <dgm:prSet presAssocID="{81DBBAF4-42B6-4AFE-968C-0D311D45AA16}" presName="aSpace" presStyleCnt="0"/>
      <dgm:spPr/>
    </dgm:pt>
    <dgm:pt modelId="{3E2D0024-577E-4507-A8CA-C5E0548FE744}" type="pres">
      <dgm:prSet presAssocID="{6025F8FB-AE04-4417-8D0F-102713F64B86}" presName="aNode" presStyleLbl="fgAcc1" presStyleIdx="3" presStyleCnt="6" custScaleY="159370" custLinFactY="-26354" custLinFactNeighborX="17125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BF746D-BEA3-4912-A383-5D9C9D6A663A}" type="pres">
      <dgm:prSet presAssocID="{6025F8FB-AE04-4417-8D0F-102713F64B86}" presName="aSpace" presStyleCnt="0"/>
      <dgm:spPr/>
    </dgm:pt>
    <dgm:pt modelId="{57415E5E-8556-4332-BD1C-EB47C6118918}" type="pres">
      <dgm:prSet presAssocID="{6741EE52-F983-4042-AEC3-BA0FB9A894C0}" presName="aNode" presStyleLbl="fgAcc1" presStyleIdx="4" presStyleCnt="6" custScaleY="371026" custLinFactY="-45284" custLinFactNeighborX="1526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C4669D-9BF3-48C3-A1A4-E68FC831E992}" type="pres">
      <dgm:prSet presAssocID="{6741EE52-F983-4042-AEC3-BA0FB9A894C0}" presName="aSpace" presStyleCnt="0"/>
      <dgm:spPr/>
    </dgm:pt>
    <dgm:pt modelId="{BC300784-542E-4271-B812-B8C2523D7F61}" type="pres">
      <dgm:prSet presAssocID="{C8A34D8E-40F6-4FB9-A7A9-673ECD9429E1}" presName="aNode" presStyleLbl="fgAcc1" presStyleIdx="5" presStyleCnt="6" custScaleX="105563" custScaleY="142120" custLinFactY="44391" custLinFactNeighborX="-9832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71912F-E0EC-48DD-9EDD-33123867F54D}" type="pres">
      <dgm:prSet presAssocID="{C8A34D8E-40F6-4FB9-A7A9-673ECD9429E1}" presName="aSpace" presStyleCnt="0"/>
      <dgm:spPr/>
    </dgm:pt>
  </dgm:ptLst>
  <dgm:cxnLst>
    <dgm:cxn modelId="{CE876748-B353-4BB1-BB4A-633D021BBABF}" srcId="{64FC039D-D6A8-45DA-BC36-F44793E7A332}" destId="{C8A34D8E-40F6-4FB9-A7A9-673ECD9429E1}" srcOrd="5" destOrd="0" parTransId="{03F2827A-9EEE-460C-B738-E9225C11B444}" sibTransId="{5064F93A-CCAA-48DF-A0C0-40716C9F7D97}"/>
    <dgm:cxn modelId="{B7EF6F5F-9A79-4C75-9EF5-F1755446E0C5}" srcId="{64FC039D-D6A8-45DA-BC36-F44793E7A332}" destId="{62AE825F-DC78-4508-BE48-710DF35A7B41}" srcOrd="0" destOrd="0" parTransId="{5DD817CD-6F13-44E3-BE75-A4FA39266874}" sibTransId="{B53BE7A3-7484-40E3-B07D-14608619EDE8}"/>
    <dgm:cxn modelId="{CEB5AEAA-B714-48EF-916A-9159D5ACD3E2}" srcId="{64FC039D-D6A8-45DA-BC36-F44793E7A332}" destId="{2B9300C7-700F-4A86-96CA-EBBABC721294}" srcOrd="1" destOrd="0" parTransId="{88C39891-6F29-4D00-9CBC-5950B84CC920}" sibTransId="{9295E540-73CF-4887-B765-82F17D82F6AA}"/>
    <dgm:cxn modelId="{E68DA29B-ACCB-44F6-B1F8-49A49D118649}" srcId="{64FC039D-D6A8-45DA-BC36-F44793E7A332}" destId="{6741EE52-F983-4042-AEC3-BA0FB9A894C0}" srcOrd="4" destOrd="0" parTransId="{B23E0E2D-FBE0-43EA-87C8-9C0847E08E10}" sibTransId="{FB294A14-32B1-4F47-8C6F-EC89E7974AE7}"/>
    <dgm:cxn modelId="{568C367C-5785-4EEE-AD48-F71D22247172}" type="presOf" srcId="{C8A34D8E-40F6-4FB9-A7A9-673ECD9429E1}" destId="{BC300784-542E-4271-B812-B8C2523D7F61}" srcOrd="0" destOrd="0" presId="urn:microsoft.com/office/officeart/2005/8/layout/pyramid2"/>
    <dgm:cxn modelId="{CBB263E4-210C-494D-9E83-74EAE056F217}" type="presOf" srcId="{81DBBAF4-42B6-4AFE-968C-0D311D45AA16}" destId="{87323A24-2903-4F1A-A936-BC64A67BB028}" srcOrd="0" destOrd="0" presId="urn:microsoft.com/office/officeart/2005/8/layout/pyramid2"/>
    <dgm:cxn modelId="{30F379EA-BF3B-41EB-8D0F-1BCE929E01C5}" type="presOf" srcId="{2B9300C7-700F-4A86-96CA-EBBABC721294}" destId="{151DFE61-E119-4FD7-A61C-B05E48385C31}" srcOrd="0" destOrd="0" presId="urn:microsoft.com/office/officeart/2005/8/layout/pyramid2"/>
    <dgm:cxn modelId="{0966CADC-6637-48CB-B4C7-A3255F956425}" srcId="{64FC039D-D6A8-45DA-BC36-F44793E7A332}" destId="{6025F8FB-AE04-4417-8D0F-102713F64B86}" srcOrd="3" destOrd="0" parTransId="{70564AAC-E537-4291-A01E-DB2DB110C40A}" sibTransId="{BAD9CA35-E155-47E4-982B-7A4737854952}"/>
    <dgm:cxn modelId="{0E4046F0-64BD-4681-A8A3-57390D947F51}" type="presOf" srcId="{62AE825F-DC78-4508-BE48-710DF35A7B41}" destId="{584E7CDC-E8D6-4F5B-B14B-681F4423245E}" srcOrd="0" destOrd="0" presId="urn:microsoft.com/office/officeart/2005/8/layout/pyramid2"/>
    <dgm:cxn modelId="{6FBE564A-9CE9-457B-BAC7-1749CE931417}" type="presOf" srcId="{6025F8FB-AE04-4417-8D0F-102713F64B86}" destId="{3E2D0024-577E-4507-A8CA-C5E0548FE744}" srcOrd="0" destOrd="0" presId="urn:microsoft.com/office/officeart/2005/8/layout/pyramid2"/>
    <dgm:cxn modelId="{4DB1A389-B5AD-41DB-A902-FB7568200D9A}" srcId="{64FC039D-D6A8-45DA-BC36-F44793E7A332}" destId="{81DBBAF4-42B6-4AFE-968C-0D311D45AA16}" srcOrd="2" destOrd="0" parTransId="{2E489A3B-DF52-48C1-B043-F0B167987C8C}" sibTransId="{5287BDD4-1092-4BA2-AB04-8A8DAE2AA87B}"/>
    <dgm:cxn modelId="{BAC2C397-9EE5-4718-8C79-02E6EADDA722}" type="presOf" srcId="{64FC039D-D6A8-45DA-BC36-F44793E7A332}" destId="{5D8275C0-9ED5-4984-A69B-70B60EF90659}" srcOrd="0" destOrd="0" presId="urn:microsoft.com/office/officeart/2005/8/layout/pyramid2"/>
    <dgm:cxn modelId="{631D1169-5BA5-468B-94DD-791FB972126E}" type="presOf" srcId="{6741EE52-F983-4042-AEC3-BA0FB9A894C0}" destId="{57415E5E-8556-4332-BD1C-EB47C6118918}" srcOrd="0" destOrd="0" presId="urn:microsoft.com/office/officeart/2005/8/layout/pyramid2"/>
    <dgm:cxn modelId="{6D202CA0-8ACE-4B4F-A4ED-A620039668B0}" type="presParOf" srcId="{5D8275C0-9ED5-4984-A69B-70B60EF90659}" destId="{A36C03BA-A90F-4787-AEBF-43FA4CA655EA}" srcOrd="0" destOrd="0" presId="urn:microsoft.com/office/officeart/2005/8/layout/pyramid2"/>
    <dgm:cxn modelId="{3E560311-C27C-48D1-AC83-7F1ECE69827A}" type="presParOf" srcId="{5D8275C0-9ED5-4984-A69B-70B60EF90659}" destId="{55B069A9-8278-4117-93FF-BB268696F364}" srcOrd="1" destOrd="0" presId="urn:microsoft.com/office/officeart/2005/8/layout/pyramid2"/>
    <dgm:cxn modelId="{62D4453B-8019-4793-A598-0F9A6EB03156}" type="presParOf" srcId="{55B069A9-8278-4117-93FF-BB268696F364}" destId="{584E7CDC-E8D6-4F5B-B14B-681F4423245E}" srcOrd="0" destOrd="0" presId="urn:microsoft.com/office/officeart/2005/8/layout/pyramid2"/>
    <dgm:cxn modelId="{64A9D45E-D1EF-4A30-9EF6-E65903B238A9}" type="presParOf" srcId="{55B069A9-8278-4117-93FF-BB268696F364}" destId="{A057B0BA-9AD2-4D48-BFB7-D650994EF409}" srcOrd="1" destOrd="0" presId="urn:microsoft.com/office/officeart/2005/8/layout/pyramid2"/>
    <dgm:cxn modelId="{237A91BE-716C-4373-B500-6D2DF8BF97A9}" type="presParOf" srcId="{55B069A9-8278-4117-93FF-BB268696F364}" destId="{151DFE61-E119-4FD7-A61C-B05E48385C31}" srcOrd="2" destOrd="0" presId="urn:microsoft.com/office/officeart/2005/8/layout/pyramid2"/>
    <dgm:cxn modelId="{D621D114-332F-466E-921E-FC8C8B54F7E6}" type="presParOf" srcId="{55B069A9-8278-4117-93FF-BB268696F364}" destId="{6A9228CD-672A-4967-B0C9-EE066C47E9A4}" srcOrd="3" destOrd="0" presId="urn:microsoft.com/office/officeart/2005/8/layout/pyramid2"/>
    <dgm:cxn modelId="{9B8E1323-50AE-439A-AF50-E7133917D705}" type="presParOf" srcId="{55B069A9-8278-4117-93FF-BB268696F364}" destId="{87323A24-2903-4F1A-A936-BC64A67BB028}" srcOrd="4" destOrd="0" presId="urn:microsoft.com/office/officeart/2005/8/layout/pyramid2"/>
    <dgm:cxn modelId="{DFFB3C52-447B-4F0A-91F4-3912B6BC630D}" type="presParOf" srcId="{55B069A9-8278-4117-93FF-BB268696F364}" destId="{817B0292-747F-498A-9F35-BCAC20B5B076}" srcOrd="5" destOrd="0" presId="urn:microsoft.com/office/officeart/2005/8/layout/pyramid2"/>
    <dgm:cxn modelId="{171B54A9-5031-4DEA-B596-1F4FDCA3EC5D}" type="presParOf" srcId="{55B069A9-8278-4117-93FF-BB268696F364}" destId="{3E2D0024-577E-4507-A8CA-C5E0548FE744}" srcOrd="6" destOrd="0" presId="urn:microsoft.com/office/officeart/2005/8/layout/pyramid2"/>
    <dgm:cxn modelId="{9F4A0FC5-8FE7-477F-A61C-C2C08A720D15}" type="presParOf" srcId="{55B069A9-8278-4117-93FF-BB268696F364}" destId="{56BF746D-BEA3-4912-A383-5D9C9D6A663A}" srcOrd="7" destOrd="0" presId="urn:microsoft.com/office/officeart/2005/8/layout/pyramid2"/>
    <dgm:cxn modelId="{F6755B6A-A8F7-4CFE-BBF6-9D058091B780}" type="presParOf" srcId="{55B069A9-8278-4117-93FF-BB268696F364}" destId="{57415E5E-8556-4332-BD1C-EB47C6118918}" srcOrd="8" destOrd="0" presId="urn:microsoft.com/office/officeart/2005/8/layout/pyramid2"/>
    <dgm:cxn modelId="{F59CA89E-E15A-4DA6-A30C-C398D1FD7923}" type="presParOf" srcId="{55B069A9-8278-4117-93FF-BB268696F364}" destId="{B2C4669D-9BF3-48C3-A1A4-E68FC831E992}" srcOrd="9" destOrd="0" presId="urn:microsoft.com/office/officeart/2005/8/layout/pyramid2"/>
    <dgm:cxn modelId="{AAA119A9-51B2-4C38-895E-C2BAA97548FB}" type="presParOf" srcId="{55B069A9-8278-4117-93FF-BB268696F364}" destId="{BC300784-542E-4271-B812-B8C2523D7F61}" srcOrd="10" destOrd="0" presId="urn:microsoft.com/office/officeart/2005/8/layout/pyramid2"/>
    <dgm:cxn modelId="{69FD4247-744D-483D-84B6-C3D25585243F}" type="presParOf" srcId="{55B069A9-8278-4117-93FF-BB268696F364}" destId="{EA71912F-E0EC-48DD-9EDD-33123867F54D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40477A-DB21-44A9-8948-A8A26AE5034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41093D-1BC6-47CC-9796-DB69B40A05D9}">
      <dgm:prSet custT="1"/>
      <dgm:spPr/>
      <dgm:t>
        <a:bodyPr/>
        <a:lstStyle/>
        <a:p>
          <a:pPr rtl="0"/>
          <a:r>
            <a:rPr lang="ru-RU" sz="2000" dirty="0" smtClean="0"/>
            <a:t>Физическая агрессия — склонность к самому примитивному виду агрессии: использование физической силы против другого лица. </a:t>
          </a:r>
          <a:endParaRPr lang="ru-RU" sz="2000" dirty="0"/>
        </a:p>
      </dgm:t>
    </dgm:pt>
    <dgm:pt modelId="{49C89157-1019-4124-B7C4-48DF4F441326}" type="parTrans" cxnId="{3BD6892B-F780-4FC6-830B-EC3514DCC938}">
      <dgm:prSet/>
      <dgm:spPr/>
      <dgm:t>
        <a:bodyPr/>
        <a:lstStyle/>
        <a:p>
          <a:endParaRPr lang="ru-RU"/>
        </a:p>
      </dgm:t>
    </dgm:pt>
    <dgm:pt modelId="{F6533676-B945-4260-8788-72F87984DC1B}" type="sibTrans" cxnId="{3BD6892B-F780-4FC6-830B-EC3514DCC938}">
      <dgm:prSet/>
      <dgm:spPr/>
      <dgm:t>
        <a:bodyPr/>
        <a:lstStyle/>
        <a:p>
          <a:endParaRPr lang="ru-RU"/>
        </a:p>
      </dgm:t>
    </dgm:pt>
    <dgm:pt modelId="{B103197F-3514-4778-97AE-36387F3CAB5B}">
      <dgm:prSet custT="1"/>
      <dgm:spPr/>
      <dgm:t>
        <a:bodyPr/>
        <a:lstStyle/>
        <a:p>
          <a:pPr rtl="0"/>
          <a:r>
            <a:rPr lang="ru-RU" sz="2000" dirty="0" smtClean="0"/>
            <a:t>Косвенная агрессия — </a:t>
          </a:r>
          <a:r>
            <a:rPr lang="ru-RU" sz="2000" dirty="0" err="1" smtClean="0"/>
            <a:t>агрессия</a:t>
          </a:r>
          <a:r>
            <a:rPr lang="ru-RU" sz="2000" dirty="0" smtClean="0"/>
            <a:t>, окольным путём направленная на другое лицо (сплетни, злобные шутки) либо ни на кого не направленная</a:t>
          </a:r>
          <a:endParaRPr lang="ru-RU" sz="2000" dirty="0"/>
        </a:p>
      </dgm:t>
    </dgm:pt>
    <dgm:pt modelId="{3266FF6A-82BC-4536-93E4-4F2A7FAF12BD}" type="parTrans" cxnId="{A6ED718E-6AA1-4208-B48C-2DA49F0288B0}">
      <dgm:prSet/>
      <dgm:spPr/>
      <dgm:t>
        <a:bodyPr/>
        <a:lstStyle/>
        <a:p>
          <a:endParaRPr lang="ru-RU"/>
        </a:p>
      </dgm:t>
    </dgm:pt>
    <dgm:pt modelId="{CAF41AEA-68FF-4BC2-955D-B1E7C8FE9DA0}" type="sibTrans" cxnId="{A6ED718E-6AA1-4208-B48C-2DA49F0288B0}">
      <dgm:prSet/>
      <dgm:spPr/>
      <dgm:t>
        <a:bodyPr/>
        <a:lstStyle/>
        <a:p>
          <a:endParaRPr lang="ru-RU"/>
        </a:p>
      </dgm:t>
    </dgm:pt>
    <dgm:pt modelId="{05C7AA86-97A1-43A7-BFF7-236FA6EDE209}">
      <dgm:prSet custT="1"/>
      <dgm:spPr/>
      <dgm:t>
        <a:bodyPr/>
        <a:lstStyle/>
        <a:p>
          <a:pPr rtl="0"/>
          <a:r>
            <a:rPr lang="ru-RU" sz="2000" dirty="0" smtClean="0"/>
            <a:t>Раздражительность — готовность к проявлению негативных чувств при малейшем возбуждении (вспыльчивость, грубость).</a:t>
          </a:r>
          <a:endParaRPr lang="ru-RU" sz="2000" dirty="0"/>
        </a:p>
      </dgm:t>
    </dgm:pt>
    <dgm:pt modelId="{8CFCE2F8-002C-447B-B0D5-26EC4A7BFE94}" type="parTrans" cxnId="{772AA82B-02CC-43AE-833D-D1AE77EB2AC2}">
      <dgm:prSet/>
      <dgm:spPr/>
      <dgm:t>
        <a:bodyPr/>
        <a:lstStyle/>
        <a:p>
          <a:endParaRPr lang="ru-RU"/>
        </a:p>
      </dgm:t>
    </dgm:pt>
    <dgm:pt modelId="{B5B136B3-9BF2-4E49-B0F1-4BC2502AD3D0}" type="sibTrans" cxnId="{772AA82B-02CC-43AE-833D-D1AE77EB2AC2}">
      <dgm:prSet/>
      <dgm:spPr/>
      <dgm:t>
        <a:bodyPr/>
        <a:lstStyle/>
        <a:p>
          <a:endParaRPr lang="ru-RU"/>
        </a:p>
      </dgm:t>
    </dgm:pt>
    <dgm:pt modelId="{F8A973D5-161C-41DD-AA7E-237AF1D96D76}">
      <dgm:prSet custT="1"/>
      <dgm:spPr/>
      <dgm:t>
        <a:bodyPr/>
        <a:lstStyle/>
        <a:p>
          <a:pPr rtl="0"/>
          <a:r>
            <a:rPr lang="ru-RU" sz="2000" dirty="0" smtClean="0"/>
            <a:t>Негативизм — оппозиционная манера в поведении от пассивного сопротивления до активной борьбы против установившихся обычаев и законов. </a:t>
          </a:r>
          <a:endParaRPr lang="ru-RU" sz="2000" dirty="0"/>
        </a:p>
      </dgm:t>
    </dgm:pt>
    <dgm:pt modelId="{29AAB546-D50E-4170-BBAA-2097C62F9C47}" type="parTrans" cxnId="{BC3CF907-A4C8-414C-A1C0-56E89490E4B3}">
      <dgm:prSet/>
      <dgm:spPr/>
      <dgm:t>
        <a:bodyPr/>
        <a:lstStyle/>
        <a:p>
          <a:endParaRPr lang="ru-RU"/>
        </a:p>
      </dgm:t>
    </dgm:pt>
    <dgm:pt modelId="{02F8BB9D-8097-42E7-8D3D-FBD625DD8EB1}" type="sibTrans" cxnId="{BC3CF907-A4C8-414C-A1C0-56E89490E4B3}">
      <dgm:prSet/>
      <dgm:spPr/>
      <dgm:t>
        <a:bodyPr/>
        <a:lstStyle/>
        <a:p>
          <a:endParaRPr lang="ru-RU"/>
        </a:p>
      </dgm:t>
    </dgm:pt>
    <dgm:pt modelId="{3BD37502-6A55-474F-B126-4BDE78A52CA0}">
      <dgm:prSet custT="1"/>
      <dgm:spPr/>
      <dgm:t>
        <a:bodyPr/>
        <a:lstStyle/>
        <a:p>
          <a:pPr rtl="0"/>
          <a:r>
            <a:rPr lang="ru-RU" sz="2000" dirty="0" smtClean="0"/>
            <a:t>Вербальная агрессия — выражение негативных чувств как через форму (крик, визг), так и через содержание словесных ответов (ругань, проклятия, угрозы). За словом в карман не полезет</a:t>
          </a:r>
          <a:endParaRPr lang="ru-RU" sz="2000" dirty="0"/>
        </a:p>
      </dgm:t>
    </dgm:pt>
    <dgm:pt modelId="{6EC0CC2E-7233-41D7-9B5A-19CAC0DDECC4}" type="parTrans" cxnId="{8681462B-14B4-4C20-A033-F48535755C06}">
      <dgm:prSet/>
      <dgm:spPr/>
      <dgm:t>
        <a:bodyPr/>
        <a:lstStyle/>
        <a:p>
          <a:endParaRPr lang="ru-RU"/>
        </a:p>
      </dgm:t>
    </dgm:pt>
    <dgm:pt modelId="{168EC2D9-9244-490D-B9D8-BAC38AFB6749}" type="sibTrans" cxnId="{8681462B-14B4-4C20-A033-F48535755C06}">
      <dgm:prSet/>
      <dgm:spPr/>
      <dgm:t>
        <a:bodyPr/>
        <a:lstStyle/>
        <a:p>
          <a:endParaRPr lang="ru-RU"/>
        </a:p>
      </dgm:t>
    </dgm:pt>
    <dgm:pt modelId="{841F40FE-E2D6-444B-8A33-8397ADE4B63C}" type="pres">
      <dgm:prSet presAssocID="{1C40477A-DB21-44A9-8948-A8A26AE5034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17BB3E3-20BB-49D2-A751-037E4368C039}" type="pres">
      <dgm:prSet presAssocID="{1C40477A-DB21-44A9-8948-A8A26AE5034B}" presName="arrow" presStyleLbl="bgShp" presStyleIdx="0" presStyleCnt="1"/>
      <dgm:spPr/>
    </dgm:pt>
    <dgm:pt modelId="{3EE0D9C6-4CC7-426B-A0A5-AE6CB87C1325}" type="pres">
      <dgm:prSet presAssocID="{1C40477A-DB21-44A9-8948-A8A26AE5034B}" presName="linearProcess" presStyleCnt="0"/>
      <dgm:spPr/>
    </dgm:pt>
    <dgm:pt modelId="{45D8F018-7182-438F-8BB1-AB2E9A5B47A8}" type="pres">
      <dgm:prSet presAssocID="{C441093D-1BC6-47CC-9796-DB69B40A05D9}" presName="textNode" presStyleLbl="node1" presStyleIdx="0" presStyleCnt="5" custScaleX="108789" custScaleY="213689" custLinFactNeighborX="-4574" custLinFactNeighborY="-60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8E7C34-4E46-4673-A6A5-02388A89F186}" type="pres">
      <dgm:prSet presAssocID="{F6533676-B945-4260-8788-72F87984DC1B}" presName="sibTrans" presStyleCnt="0"/>
      <dgm:spPr/>
    </dgm:pt>
    <dgm:pt modelId="{41E3417B-57D3-494F-AEB2-6009D9997B69}" type="pres">
      <dgm:prSet presAssocID="{B103197F-3514-4778-97AE-36387F3CAB5B}" presName="textNode" presStyleLbl="node1" presStyleIdx="1" presStyleCnt="5" custScaleX="116362" custScaleY="189482" custLinFactNeighborX="-78278" custLinFactNeighborY="121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F00C5E-AA73-45B1-8D04-54642B07E679}" type="pres">
      <dgm:prSet presAssocID="{CAF41AEA-68FF-4BC2-955D-B1E7C8FE9DA0}" presName="sibTrans" presStyleCnt="0"/>
      <dgm:spPr/>
    </dgm:pt>
    <dgm:pt modelId="{38991D18-F8A1-49B7-87E3-FE84F3E52B43}" type="pres">
      <dgm:prSet presAssocID="{05C7AA86-97A1-43A7-BFF7-236FA6EDE209}" presName="textNode" presStyleLbl="node1" presStyleIdx="2" presStyleCnt="5" custScaleX="121742" custScaleY="159223" custLinFactX="200000" custLinFactNeighborX="288093" custLinFactNeighborY="242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85D106-213C-4413-90C5-67E1D29C9587}" type="pres">
      <dgm:prSet presAssocID="{B5B136B3-9BF2-4E49-B0F1-4BC2502AD3D0}" presName="sibTrans" presStyleCnt="0"/>
      <dgm:spPr/>
    </dgm:pt>
    <dgm:pt modelId="{6D841A6D-E5CC-49EE-878D-81B098FA35C7}" type="pres">
      <dgm:prSet presAssocID="{F8A973D5-161C-41DD-AA7E-237AF1D96D76}" presName="textNode" presStyleLbl="node1" presStyleIdx="3" presStyleCnt="5" custScaleX="129497" custScaleY="177378" custLinFactX="-12431" custLinFactNeighborX="-100000" custLinFactNeighborY="181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5419C3-4765-4197-8B15-E2AEBCD6CD19}" type="pres">
      <dgm:prSet presAssocID="{02F8BB9D-8097-42E7-8D3D-FBD625DD8EB1}" presName="sibTrans" presStyleCnt="0"/>
      <dgm:spPr/>
    </dgm:pt>
    <dgm:pt modelId="{DD497B61-FD25-4E25-B535-94FE11257CE4}" type="pres">
      <dgm:prSet presAssocID="{3BD37502-6A55-474F-B126-4BDE78A52CA0}" presName="textNode" presStyleLbl="node1" presStyleIdx="4" presStyleCnt="5" custScaleX="129986" custScaleY="213689" custLinFactX="-258483" custLinFactNeighborX="-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D6892B-F780-4FC6-830B-EC3514DCC938}" srcId="{1C40477A-DB21-44A9-8948-A8A26AE5034B}" destId="{C441093D-1BC6-47CC-9796-DB69B40A05D9}" srcOrd="0" destOrd="0" parTransId="{49C89157-1019-4124-B7C4-48DF4F441326}" sibTransId="{F6533676-B945-4260-8788-72F87984DC1B}"/>
    <dgm:cxn modelId="{DDD20EE8-E0C3-4C04-8592-4972FF31480F}" type="presOf" srcId="{B103197F-3514-4778-97AE-36387F3CAB5B}" destId="{41E3417B-57D3-494F-AEB2-6009D9997B69}" srcOrd="0" destOrd="0" presId="urn:microsoft.com/office/officeart/2005/8/layout/hProcess9"/>
    <dgm:cxn modelId="{152B3653-DE50-47BF-8745-653597988680}" type="presOf" srcId="{1C40477A-DB21-44A9-8948-A8A26AE5034B}" destId="{841F40FE-E2D6-444B-8A33-8397ADE4B63C}" srcOrd="0" destOrd="0" presId="urn:microsoft.com/office/officeart/2005/8/layout/hProcess9"/>
    <dgm:cxn modelId="{8286D981-6849-41A3-A5A2-3461FECF7154}" type="presOf" srcId="{05C7AA86-97A1-43A7-BFF7-236FA6EDE209}" destId="{38991D18-F8A1-49B7-87E3-FE84F3E52B43}" srcOrd="0" destOrd="0" presId="urn:microsoft.com/office/officeart/2005/8/layout/hProcess9"/>
    <dgm:cxn modelId="{A6ED718E-6AA1-4208-B48C-2DA49F0288B0}" srcId="{1C40477A-DB21-44A9-8948-A8A26AE5034B}" destId="{B103197F-3514-4778-97AE-36387F3CAB5B}" srcOrd="1" destOrd="0" parTransId="{3266FF6A-82BC-4536-93E4-4F2A7FAF12BD}" sibTransId="{CAF41AEA-68FF-4BC2-955D-B1E7C8FE9DA0}"/>
    <dgm:cxn modelId="{6E99CC1A-1C77-477C-9607-FE38F3E58789}" type="presOf" srcId="{3BD37502-6A55-474F-B126-4BDE78A52CA0}" destId="{DD497B61-FD25-4E25-B535-94FE11257CE4}" srcOrd="0" destOrd="0" presId="urn:microsoft.com/office/officeart/2005/8/layout/hProcess9"/>
    <dgm:cxn modelId="{772AA82B-02CC-43AE-833D-D1AE77EB2AC2}" srcId="{1C40477A-DB21-44A9-8948-A8A26AE5034B}" destId="{05C7AA86-97A1-43A7-BFF7-236FA6EDE209}" srcOrd="2" destOrd="0" parTransId="{8CFCE2F8-002C-447B-B0D5-26EC4A7BFE94}" sibTransId="{B5B136B3-9BF2-4E49-B0F1-4BC2502AD3D0}"/>
    <dgm:cxn modelId="{BC3CF907-A4C8-414C-A1C0-56E89490E4B3}" srcId="{1C40477A-DB21-44A9-8948-A8A26AE5034B}" destId="{F8A973D5-161C-41DD-AA7E-237AF1D96D76}" srcOrd="3" destOrd="0" parTransId="{29AAB546-D50E-4170-BBAA-2097C62F9C47}" sibTransId="{02F8BB9D-8097-42E7-8D3D-FBD625DD8EB1}"/>
    <dgm:cxn modelId="{02438FA4-A0CE-4609-820A-8A149149E050}" type="presOf" srcId="{F8A973D5-161C-41DD-AA7E-237AF1D96D76}" destId="{6D841A6D-E5CC-49EE-878D-81B098FA35C7}" srcOrd="0" destOrd="0" presId="urn:microsoft.com/office/officeart/2005/8/layout/hProcess9"/>
    <dgm:cxn modelId="{8681462B-14B4-4C20-A033-F48535755C06}" srcId="{1C40477A-DB21-44A9-8948-A8A26AE5034B}" destId="{3BD37502-6A55-474F-B126-4BDE78A52CA0}" srcOrd="4" destOrd="0" parTransId="{6EC0CC2E-7233-41D7-9B5A-19CAC0DDECC4}" sibTransId="{168EC2D9-9244-490D-B9D8-BAC38AFB6749}"/>
    <dgm:cxn modelId="{D674BD0E-6E89-4655-8322-3C1A72B1F0A5}" type="presOf" srcId="{C441093D-1BC6-47CC-9796-DB69B40A05D9}" destId="{45D8F018-7182-438F-8BB1-AB2E9A5B47A8}" srcOrd="0" destOrd="0" presId="urn:microsoft.com/office/officeart/2005/8/layout/hProcess9"/>
    <dgm:cxn modelId="{DE57C70E-A5B9-4439-87EB-3917803CEBD0}" type="presParOf" srcId="{841F40FE-E2D6-444B-8A33-8397ADE4B63C}" destId="{C17BB3E3-20BB-49D2-A751-037E4368C039}" srcOrd="0" destOrd="0" presId="urn:microsoft.com/office/officeart/2005/8/layout/hProcess9"/>
    <dgm:cxn modelId="{BD6CB207-7037-4AB3-868D-803424C8DDB1}" type="presParOf" srcId="{841F40FE-E2D6-444B-8A33-8397ADE4B63C}" destId="{3EE0D9C6-4CC7-426B-A0A5-AE6CB87C1325}" srcOrd="1" destOrd="0" presId="urn:microsoft.com/office/officeart/2005/8/layout/hProcess9"/>
    <dgm:cxn modelId="{FAEC1F14-4B80-43D0-A41B-D5CBFDE50663}" type="presParOf" srcId="{3EE0D9C6-4CC7-426B-A0A5-AE6CB87C1325}" destId="{45D8F018-7182-438F-8BB1-AB2E9A5B47A8}" srcOrd="0" destOrd="0" presId="urn:microsoft.com/office/officeart/2005/8/layout/hProcess9"/>
    <dgm:cxn modelId="{EDCF001B-9F47-4A7E-845F-F1A781201490}" type="presParOf" srcId="{3EE0D9C6-4CC7-426B-A0A5-AE6CB87C1325}" destId="{F28E7C34-4E46-4673-A6A5-02388A89F186}" srcOrd="1" destOrd="0" presId="urn:microsoft.com/office/officeart/2005/8/layout/hProcess9"/>
    <dgm:cxn modelId="{D35CD310-BD60-4BE6-9A1C-1188B632C09C}" type="presParOf" srcId="{3EE0D9C6-4CC7-426B-A0A5-AE6CB87C1325}" destId="{41E3417B-57D3-494F-AEB2-6009D9997B69}" srcOrd="2" destOrd="0" presId="urn:microsoft.com/office/officeart/2005/8/layout/hProcess9"/>
    <dgm:cxn modelId="{8BDD4C7B-F9DA-4D84-B758-34837FA68001}" type="presParOf" srcId="{3EE0D9C6-4CC7-426B-A0A5-AE6CB87C1325}" destId="{BAF00C5E-AA73-45B1-8D04-54642B07E679}" srcOrd="3" destOrd="0" presId="urn:microsoft.com/office/officeart/2005/8/layout/hProcess9"/>
    <dgm:cxn modelId="{BAAE0E30-B76F-4654-8A66-535CEC52E81F}" type="presParOf" srcId="{3EE0D9C6-4CC7-426B-A0A5-AE6CB87C1325}" destId="{38991D18-F8A1-49B7-87E3-FE84F3E52B43}" srcOrd="4" destOrd="0" presId="urn:microsoft.com/office/officeart/2005/8/layout/hProcess9"/>
    <dgm:cxn modelId="{F35BE902-3149-4BE1-AF8D-4C4CB0FB1254}" type="presParOf" srcId="{3EE0D9C6-4CC7-426B-A0A5-AE6CB87C1325}" destId="{0585D106-213C-4413-90C5-67E1D29C9587}" srcOrd="5" destOrd="0" presId="urn:microsoft.com/office/officeart/2005/8/layout/hProcess9"/>
    <dgm:cxn modelId="{5B18BE54-8D1D-4C91-839B-2E9E6070F922}" type="presParOf" srcId="{3EE0D9C6-4CC7-426B-A0A5-AE6CB87C1325}" destId="{6D841A6D-E5CC-49EE-878D-81B098FA35C7}" srcOrd="6" destOrd="0" presId="urn:microsoft.com/office/officeart/2005/8/layout/hProcess9"/>
    <dgm:cxn modelId="{367152DA-56B3-4EAA-813A-0472AD543AE0}" type="presParOf" srcId="{3EE0D9C6-4CC7-426B-A0A5-AE6CB87C1325}" destId="{275419C3-4765-4197-8B15-E2AEBCD6CD19}" srcOrd="7" destOrd="0" presId="urn:microsoft.com/office/officeart/2005/8/layout/hProcess9"/>
    <dgm:cxn modelId="{06CC7A86-794F-4681-AF5B-3475B0E1D159}" type="presParOf" srcId="{3EE0D9C6-4CC7-426B-A0A5-AE6CB87C1325}" destId="{DD497B61-FD25-4E25-B535-94FE11257CE4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639CF1-8FA8-480C-9C35-A70033266ED9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13A6F608-A6F5-419A-AE3C-BD81ABD7F572}">
      <dgm:prSet/>
      <dgm:spPr/>
      <dgm:t>
        <a:bodyPr/>
        <a:lstStyle/>
        <a:p>
          <a:pPr rtl="0"/>
          <a:r>
            <a:rPr lang="ru-RU" dirty="0" smtClean="0"/>
            <a:t>Наиболее благоприятным для ребёнка является авторитетный (демократический) стиль воспитания, при котором он получает ценный опыт человеческих взаимоотношений и учится контролировать свои агрессивные импульсы.</a:t>
          </a:r>
          <a:endParaRPr lang="ru-RU" dirty="0"/>
        </a:p>
      </dgm:t>
    </dgm:pt>
    <dgm:pt modelId="{273A33DC-99AE-429A-A145-D89ACD181876}" type="parTrans" cxnId="{5C274C51-F97D-4025-B2AA-2A3678B28BC3}">
      <dgm:prSet/>
      <dgm:spPr/>
      <dgm:t>
        <a:bodyPr/>
        <a:lstStyle/>
        <a:p>
          <a:endParaRPr lang="ru-RU"/>
        </a:p>
      </dgm:t>
    </dgm:pt>
    <dgm:pt modelId="{FC719132-EB0F-421B-BF3A-EE9724F3BCFF}" type="sibTrans" cxnId="{5C274C51-F97D-4025-B2AA-2A3678B28BC3}">
      <dgm:prSet/>
      <dgm:spPr/>
      <dgm:t>
        <a:bodyPr/>
        <a:lstStyle/>
        <a:p>
          <a:endParaRPr lang="ru-RU"/>
        </a:p>
      </dgm:t>
    </dgm:pt>
    <dgm:pt modelId="{A3DA7246-8635-4C38-8E0C-D6068FB2B7B8}" type="pres">
      <dgm:prSet presAssocID="{8A639CF1-8FA8-480C-9C35-A70033266ED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A73138-352B-4244-8CA0-528A00BA1261}" type="pres">
      <dgm:prSet presAssocID="{13A6F608-A6F5-419A-AE3C-BD81ABD7F572}" presName="circ1TxSh" presStyleLbl="vennNode1" presStyleIdx="0" presStyleCnt="1" custLinFactNeighborX="-658"/>
      <dgm:spPr/>
      <dgm:t>
        <a:bodyPr/>
        <a:lstStyle/>
        <a:p>
          <a:endParaRPr lang="ru-RU"/>
        </a:p>
      </dgm:t>
    </dgm:pt>
  </dgm:ptLst>
  <dgm:cxnLst>
    <dgm:cxn modelId="{5EFC01E0-B48B-4A63-B6CB-4837C8F3EDE5}" type="presOf" srcId="{13A6F608-A6F5-419A-AE3C-BD81ABD7F572}" destId="{B6A73138-352B-4244-8CA0-528A00BA1261}" srcOrd="0" destOrd="0" presId="urn:microsoft.com/office/officeart/2005/8/layout/venn1"/>
    <dgm:cxn modelId="{6269D144-5D97-40C7-BC16-C0F8DE75B146}" type="presOf" srcId="{8A639CF1-8FA8-480C-9C35-A70033266ED9}" destId="{A3DA7246-8635-4C38-8E0C-D6068FB2B7B8}" srcOrd="0" destOrd="0" presId="urn:microsoft.com/office/officeart/2005/8/layout/venn1"/>
    <dgm:cxn modelId="{5C274C51-F97D-4025-B2AA-2A3678B28BC3}" srcId="{8A639CF1-8FA8-480C-9C35-A70033266ED9}" destId="{13A6F608-A6F5-419A-AE3C-BD81ABD7F572}" srcOrd="0" destOrd="0" parTransId="{273A33DC-99AE-429A-A145-D89ACD181876}" sibTransId="{FC719132-EB0F-421B-BF3A-EE9724F3BCFF}"/>
    <dgm:cxn modelId="{C2865666-F806-48C9-9A74-BC8F32A5932D}" type="presParOf" srcId="{A3DA7246-8635-4C38-8E0C-D6068FB2B7B8}" destId="{B6A73138-352B-4244-8CA0-528A00BA1261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39B3AB-1BA2-4C1A-A013-AEE1216762EF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E61BBD-1AD2-4A12-A1B0-80490249F898}">
      <dgm:prSet/>
      <dgm:spPr/>
      <dgm:t>
        <a:bodyPr/>
        <a:lstStyle/>
        <a:p>
          <a:pPr rtl="0"/>
          <a:r>
            <a:rPr lang="ru-RU" dirty="0" smtClean="0"/>
            <a:t>Мальчиковая агрессия обычно проявляется более открыто, грубо, она менее управляема и контролировать ее ребята начинают позже, чем девушки. Кроме того, до сих пор сохраняется стереотипный взгляд общества на то, что девочкам не пристало проявлять свою агрессивность, и поэтому их гораздо раньше начинают учить сдерживать ее. </a:t>
          </a:r>
          <a:endParaRPr lang="ru-RU" dirty="0"/>
        </a:p>
      </dgm:t>
    </dgm:pt>
    <dgm:pt modelId="{1552DF4E-1BD0-4E5A-8239-424C1E40E2F3}" type="parTrans" cxnId="{6E22C54C-9A15-4DC2-8208-74661BCF03DB}">
      <dgm:prSet/>
      <dgm:spPr/>
      <dgm:t>
        <a:bodyPr/>
        <a:lstStyle/>
        <a:p>
          <a:endParaRPr lang="ru-RU"/>
        </a:p>
      </dgm:t>
    </dgm:pt>
    <dgm:pt modelId="{131ECF9D-F28C-45C1-9DBD-E88E0B9E94DC}" type="sibTrans" cxnId="{6E22C54C-9A15-4DC2-8208-74661BCF03DB}">
      <dgm:prSet/>
      <dgm:spPr/>
      <dgm:t>
        <a:bodyPr/>
        <a:lstStyle/>
        <a:p>
          <a:endParaRPr lang="ru-RU"/>
        </a:p>
      </dgm:t>
    </dgm:pt>
    <dgm:pt modelId="{A9DA5863-892D-4C99-A4BE-B28D5579DED5}">
      <dgm:prSet/>
      <dgm:spPr/>
      <dgm:t>
        <a:bodyPr/>
        <a:lstStyle/>
        <a:p>
          <a:pPr rtl="0"/>
          <a:r>
            <a:rPr lang="ru-RU" dirty="0" smtClean="0"/>
            <a:t>Девочки более </a:t>
          </a:r>
          <a:r>
            <a:rPr lang="ru-RU" dirty="0" err="1" smtClean="0"/>
            <a:t>сензитивны</a:t>
          </a:r>
          <a:r>
            <a:rPr lang="ru-RU" dirty="0" smtClean="0"/>
            <a:t> и впечатлительны, грубое проявление агрессии обычно им претит. Поэтому они весьма рано заменяют физическую агрессию вербальной, а некоторые искусницы сызмальства приучаются камуфлировать агрессивность иронией и сарказмом. </a:t>
          </a:r>
          <a:endParaRPr lang="ru-RU" dirty="0"/>
        </a:p>
      </dgm:t>
    </dgm:pt>
    <dgm:pt modelId="{077B1728-7036-401F-B2DC-73B4EEA7E68A}" type="parTrans" cxnId="{E2759CC8-9183-4302-B17D-461FC64BBD3B}">
      <dgm:prSet/>
      <dgm:spPr/>
      <dgm:t>
        <a:bodyPr/>
        <a:lstStyle/>
        <a:p>
          <a:endParaRPr lang="ru-RU"/>
        </a:p>
      </dgm:t>
    </dgm:pt>
    <dgm:pt modelId="{603C7095-8158-4F41-9238-C094813AEDCC}" type="sibTrans" cxnId="{E2759CC8-9183-4302-B17D-461FC64BBD3B}">
      <dgm:prSet/>
      <dgm:spPr/>
      <dgm:t>
        <a:bodyPr/>
        <a:lstStyle/>
        <a:p>
          <a:endParaRPr lang="ru-RU"/>
        </a:p>
      </dgm:t>
    </dgm:pt>
    <dgm:pt modelId="{411D3448-841F-4CD9-8F8E-65A7D24C0C6D}" type="pres">
      <dgm:prSet presAssocID="{BA39B3AB-1BA2-4C1A-A013-AEE1216762E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E99D24D-597A-4369-ADE6-AEF659B65EAB}" type="pres">
      <dgm:prSet presAssocID="{67E61BBD-1AD2-4A12-A1B0-80490249F898}" presName="root" presStyleCnt="0"/>
      <dgm:spPr/>
    </dgm:pt>
    <dgm:pt modelId="{129785E8-442F-481A-818E-609A3A349865}" type="pres">
      <dgm:prSet presAssocID="{67E61BBD-1AD2-4A12-A1B0-80490249F898}" presName="rootComposite" presStyleCnt="0"/>
      <dgm:spPr/>
    </dgm:pt>
    <dgm:pt modelId="{35CBE460-745D-4B8E-B7E2-BD2FB9B10205}" type="pres">
      <dgm:prSet presAssocID="{67E61BBD-1AD2-4A12-A1B0-80490249F898}" presName="rootText" presStyleLbl="node1" presStyleIdx="0" presStyleCnt="2" custScaleX="107277" custScaleY="115623" custLinFactNeighborX="8771" custLinFactNeighborY="-85191"/>
      <dgm:spPr/>
      <dgm:t>
        <a:bodyPr/>
        <a:lstStyle/>
        <a:p>
          <a:endParaRPr lang="ru-RU"/>
        </a:p>
      </dgm:t>
    </dgm:pt>
    <dgm:pt modelId="{58FE0955-1AEE-46FB-B345-A6A9911AA9C7}" type="pres">
      <dgm:prSet presAssocID="{67E61BBD-1AD2-4A12-A1B0-80490249F898}" presName="rootConnector" presStyleLbl="node1" presStyleIdx="0" presStyleCnt="2"/>
      <dgm:spPr/>
      <dgm:t>
        <a:bodyPr/>
        <a:lstStyle/>
        <a:p>
          <a:endParaRPr lang="ru-RU"/>
        </a:p>
      </dgm:t>
    </dgm:pt>
    <dgm:pt modelId="{5A02B64D-AFFE-45D6-8D5E-3B1686AB9D04}" type="pres">
      <dgm:prSet presAssocID="{67E61BBD-1AD2-4A12-A1B0-80490249F898}" presName="childShape" presStyleCnt="0"/>
      <dgm:spPr/>
    </dgm:pt>
    <dgm:pt modelId="{02101C93-E1F7-45B7-9891-9CB4755227BB}" type="pres">
      <dgm:prSet presAssocID="{A9DA5863-892D-4C99-A4BE-B28D5579DED5}" presName="root" presStyleCnt="0"/>
      <dgm:spPr/>
    </dgm:pt>
    <dgm:pt modelId="{35D8A691-D3DB-4A87-9601-E9BBFDE2E623}" type="pres">
      <dgm:prSet presAssocID="{A9DA5863-892D-4C99-A4BE-B28D5579DED5}" presName="rootComposite" presStyleCnt="0"/>
      <dgm:spPr/>
    </dgm:pt>
    <dgm:pt modelId="{5F42E47D-4101-4DC1-BC37-D79E8B6C2EF8}" type="pres">
      <dgm:prSet presAssocID="{A9DA5863-892D-4C99-A4BE-B28D5579DED5}" presName="rootText" presStyleLbl="node1" presStyleIdx="1" presStyleCnt="2" custScaleX="117632" custScaleY="111128" custLinFactNeighborX="-5353" custLinFactNeighborY="48714"/>
      <dgm:spPr/>
      <dgm:t>
        <a:bodyPr/>
        <a:lstStyle/>
        <a:p>
          <a:endParaRPr lang="ru-RU"/>
        </a:p>
      </dgm:t>
    </dgm:pt>
    <dgm:pt modelId="{C559D241-CCD4-48E8-92EF-8B864B094C41}" type="pres">
      <dgm:prSet presAssocID="{A9DA5863-892D-4C99-A4BE-B28D5579DED5}" presName="rootConnector" presStyleLbl="node1" presStyleIdx="1" presStyleCnt="2"/>
      <dgm:spPr/>
      <dgm:t>
        <a:bodyPr/>
        <a:lstStyle/>
        <a:p>
          <a:endParaRPr lang="ru-RU"/>
        </a:p>
      </dgm:t>
    </dgm:pt>
    <dgm:pt modelId="{701A4F71-8D10-4CA9-BEFA-E2C7D506BD3D}" type="pres">
      <dgm:prSet presAssocID="{A9DA5863-892D-4C99-A4BE-B28D5579DED5}" presName="childShape" presStyleCnt="0"/>
      <dgm:spPr/>
    </dgm:pt>
  </dgm:ptLst>
  <dgm:cxnLst>
    <dgm:cxn modelId="{58215DAC-890A-4621-AAF1-6AEAD47BED8C}" type="presOf" srcId="{67E61BBD-1AD2-4A12-A1B0-80490249F898}" destId="{58FE0955-1AEE-46FB-B345-A6A9911AA9C7}" srcOrd="1" destOrd="0" presId="urn:microsoft.com/office/officeart/2005/8/layout/hierarchy3"/>
    <dgm:cxn modelId="{590FF1D5-7116-4253-A1C2-10195729B38D}" type="presOf" srcId="{67E61BBD-1AD2-4A12-A1B0-80490249F898}" destId="{35CBE460-745D-4B8E-B7E2-BD2FB9B10205}" srcOrd="0" destOrd="0" presId="urn:microsoft.com/office/officeart/2005/8/layout/hierarchy3"/>
    <dgm:cxn modelId="{477F75AA-6BF2-4DEA-9792-2305A2DCFA86}" type="presOf" srcId="{BA39B3AB-1BA2-4C1A-A013-AEE1216762EF}" destId="{411D3448-841F-4CD9-8F8E-65A7D24C0C6D}" srcOrd="0" destOrd="0" presId="urn:microsoft.com/office/officeart/2005/8/layout/hierarchy3"/>
    <dgm:cxn modelId="{712C3B10-9B8B-448D-A24F-5FA1214E87DF}" type="presOf" srcId="{A9DA5863-892D-4C99-A4BE-B28D5579DED5}" destId="{5F42E47D-4101-4DC1-BC37-D79E8B6C2EF8}" srcOrd="0" destOrd="0" presId="urn:microsoft.com/office/officeart/2005/8/layout/hierarchy3"/>
    <dgm:cxn modelId="{E2759CC8-9183-4302-B17D-461FC64BBD3B}" srcId="{BA39B3AB-1BA2-4C1A-A013-AEE1216762EF}" destId="{A9DA5863-892D-4C99-A4BE-B28D5579DED5}" srcOrd="1" destOrd="0" parTransId="{077B1728-7036-401F-B2DC-73B4EEA7E68A}" sibTransId="{603C7095-8158-4F41-9238-C094813AEDCC}"/>
    <dgm:cxn modelId="{221FE36D-B148-42A8-A4D4-32F18585DE61}" type="presOf" srcId="{A9DA5863-892D-4C99-A4BE-B28D5579DED5}" destId="{C559D241-CCD4-48E8-92EF-8B864B094C41}" srcOrd="1" destOrd="0" presId="urn:microsoft.com/office/officeart/2005/8/layout/hierarchy3"/>
    <dgm:cxn modelId="{6E22C54C-9A15-4DC2-8208-74661BCF03DB}" srcId="{BA39B3AB-1BA2-4C1A-A013-AEE1216762EF}" destId="{67E61BBD-1AD2-4A12-A1B0-80490249F898}" srcOrd="0" destOrd="0" parTransId="{1552DF4E-1BD0-4E5A-8239-424C1E40E2F3}" sibTransId="{131ECF9D-F28C-45C1-9DBD-E88E0B9E94DC}"/>
    <dgm:cxn modelId="{10623009-1CFA-4283-A28A-8C480C5077F5}" type="presParOf" srcId="{411D3448-841F-4CD9-8F8E-65A7D24C0C6D}" destId="{2E99D24D-597A-4369-ADE6-AEF659B65EAB}" srcOrd="0" destOrd="0" presId="urn:microsoft.com/office/officeart/2005/8/layout/hierarchy3"/>
    <dgm:cxn modelId="{2723601A-31E5-4010-B7F7-4C28AE32E4B6}" type="presParOf" srcId="{2E99D24D-597A-4369-ADE6-AEF659B65EAB}" destId="{129785E8-442F-481A-818E-609A3A349865}" srcOrd="0" destOrd="0" presId="urn:microsoft.com/office/officeart/2005/8/layout/hierarchy3"/>
    <dgm:cxn modelId="{6B9A8016-CCA3-4B3C-82EE-69451AD06859}" type="presParOf" srcId="{129785E8-442F-481A-818E-609A3A349865}" destId="{35CBE460-745D-4B8E-B7E2-BD2FB9B10205}" srcOrd="0" destOrd="0" presId="urn:microsoft.com/office/officeart/2005/8/layout/hierarchy3"/>
    <dgm:cxn modelId="{03612C83-A00F-4E22-82FE-A9D71628F66A}" type="presParOf" srcId="{129785E8-442F-481A-818E-609A3A349865}" destId="{58FE0955-1AEE-46FB-B345-A6A9911AA9C7}" srcOrd="1" destOrd="0" presId="urn:microsoft.com/office/officeart/2005/8/layout/hierarchy3"/>
    <dgm:cxn modelId="{DE9A53B6-9936-4436-BAEE-AC0686C8EED6}" type="presParOf" srcId="{2E99D24D-597A-4369-ADE6-AEF659B65EAB}" destId="{5A02B64D-AFFE-45D6-8D5E-3B1686AB9D04}" srcOrd="1" destOrd="0" presId="urn:microsoft.com/office/officeart/2005/8/layout/hierarchy3"/>
    <dgm:cxn modelId="{EC326CFC-2101-44C2-BCF0-69D2A3F20965}" type="presParOf" srcId="{411D3448-841F-4CD9-8F8E-65A7D24C0C6D}" destId="{02101C93-E1F7-45B7-9891-9CB4755227BB}" srcOrd="1" destOrd="0" presId="urn:microsoft.com/office/officeart/2005/8/layout/hierarchy3"/>
    <dgm:cxn modelId="{2CF53570-0610-4E37-86B9-5972ABD94E53}" type="presParOf" srcId="{02101C93-E1F7-45B7-9891-9CB4755227BB}" destId="{35D8A691-D3DB-4A87-9601-E9BBFDE2E623}" srcOrd="0" destOrd="0" presId="urn:microsoft.com/office/officeart/2005/8/layout/hierarchy3"/>
    <dgm:cxn modelId="{BA5737E2-FD19-451D-893D-16F51648983D}" type="presParOf" srcId="{35D8A691-D3DB-4A87-9601-E9BBFDE2E623}" destId="{5F42E47D-4101-4DC1-BC37-D79E8B6C2EF8}" srcOrd="0" destOrd="0" presId="urn:microsoft.com/office/officeart/2005/8/layout/hierarchy3"/>
    <dgm:cxn modelId="{2C373315-B4B8-47B0-806E-B405A60D84F3}" type="presParOf" srcId="{35D8A691-D3DB-4A87-9601-E9BBFDE2E623}" destId="{C559D241-CCD4-48E8-92EF-8B864B094C41}" srcOrd="1" destOrd="0" presId="urn:microsoft.com/office/officeart/2005/8/layout/hierarchy3"/>
    <dgm:cxn modelId="{0FCB8518-0B52-400F-B48C-8E12A73EB660}" type="presParOf" srcId="{02101C93-E1F7-45B7-9891-9CB4755227BB}" destId="{701A4F71-8D10-4CA9-BEFA-E2C7D506BD3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7BF1276-0A2B-489E-B070-C6C4A0D7CE92}" type="doc">
      <dgm:prSet loTypeId="urn:microsoft.com/office/officeart/2005/8/layout/venn1" loCatId="relationship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ru-RU"/>
        </a:p>
      </dgm:t>
    </dgm:pt>
    <dgm:pt modelId="{613EE9FA-5575-4339-B9CA-A43F627BDA05}">
      <dgm:prSet/>
      <dgm:spPr/>
      <dgm:t>
        <a:bodyPr/>
        <a:lstStyle/>
        <a:p>
          <a:pPr rtl="0"/>
          <a:r>
            <a:rPr lang="ru-RU" dirty="0" smtClean="0"/>
            <a:t>Девиантное поведение</a:t>
          </a:r>
          <a:endParaRPr lang="ru-RU" dirty="0"/>
        </a:p>
      </dgm:t>
    </dgm:pt>
    <dgm:pt modelId="{A29A88EC-DEB3-49E4-8C87-D8C4D9D8B8CD}" type="parTrans" cxnId="{F1725BE6-C933-47F4-8F2F-516DEF30C7BD}">
      <dgm:prSet/>
      <dgm:spPr/>
      <dgm:t>
        <a:bodyPr/>
        <a:lstStyle/>
        <a:p>
          <a:endParaRPr lang="ru-RU"/>
        </a:p>
      </dgm:t>
    </dgm:pt>
    <dgm:pt modelId="{56C446C4-A787-47A4-8175-258354BC7149}" type="sibTrans" cxnId="{F1725BE6-C933-47F4-8F2F-516DEF30C7BD}">
      <dgm:prSet/>
      <dgm:spPr/>
      <dgm:t>
        <a:bodyPr/>
        <a:lstStyle/>
        <a:p>
          <a:endParaRPr lang="ru-RU"/>
        </a:p>
      </dgm:t>
    </dgm:pt>
    <dgm:pt modelId="{A1148F66-EF4A-473C-874E-4CEF1FF3B57C}">
      <dgm:prSet/>
      <dgm:spPr/>
      <dgm:t>
        <a:bodyPr/>
        <a:lstStyle/>
        <a:p>
          <a:pPr rtl="0"/>
          <a:r>
            <a:rPr lang="ru-RU" dirty="0" smtClean="0"/>
            <a:t>Деструктивное поведение</a:t>
          </a:r>
          <a:endParaRPr lang="ru-RU" dirty="0"/>
        </a:p>
      </dgm:t>
    </dgm:pt>
    <dgm:pt modelId="{3B7812F6-825B-4DD4-A269-C12B99811A06}" type="parTrans" cxnId="{C7D77151-02AA-4D81-8E9E-EC233B9D9D5C}">
      <dgm:prSet/>
      <dgm:spPr/>
      <dgm:t>
        <a:bodyPr/>
        <a:lstStyle/>
        <a:p>
          <a:endParaRPr lang="ru-RU"/>
        </a:p>
      </dgm:t>
    </dgm:pt>
    <dgm:pt modelId="{3F02E649-DF3E-421C-89F2-D0846C5DDDEA}" type="sibTrans" cxnId="{C7D77151-02AA-4D81-8E9E-EC233B9D9D5C}">
      <dgm:prSet/>
      <dgm:spPr/>
      <dgm:t>
        <a:bodyPr/>
        <a:lstStyle/>
        <a:p>
          <a:endParaRPr lang="ru-RU"/>
        </a:p>
      </dgm:t>
    </dgm:pt>
    <dgm:pt modelId="{02CAC42A-0029-43EA-83A9-82A8C6F24FE0}">
      <dgm:prSet/>
      <dgm:spPr/>
      <dgm:t>
        <a:bodyPr/>
        <a:lstStyle/>
        <a:p>
          <a:pPr rtl="0"/>
          <a:r>
            <a:rPr lang="ru-RU" dirty="0" smtClean="0"/>
            <a:t>Самовольные уходы из дома</a:t>
          </a:r>
          <a:endParaRPr lang="ru-RU" dirty="0"/>
        </a:p>
      </dgm:t>
    </dgm:pt>
    <dgm:pt modelId="{75A6BB43-FAB9-472A-851E-FF23E5D15CD8}" type="parTrans" cxnId="{933C0310-9C8A-4473-A649-56C05D67D921}">
      <dgm:prSet/>
      <dgm:spPr/>
      <dgm:t>
        <a:bodyPr/>
        <a:lstStyle/>
        <a:p>
          <a:endParaRPr lang="ru-RU"/>
        </a:p>
      </dgm:t>
    </dgm:pt>
    <dgm:pt modelId="{A567F8E4-D919-437E-8F17-CFCADF3D504E}" type="sibTrans" cxnId="{933C0310-9C8A-4473-A649-56C05D67D921}">
      <dgm:prSet/>
      <dgm:spPr/>
      <dgm:t>
        <a:bodyPr/>
        <a:lstStyle/>
        <a:p>
          <a:endParaRPr lang="ru-RU"/>
        </a:p>
      </dgm:t>
    </dgm:pt>
    <dgm:pt modelId="{A80B0C81-CDAA-4BD2-850B-ADD4C77ED56D}">
      <dgm:prSet/>
      <dgm:spPr/>
      <dgm:t>
        <a:bodyPr/>
        <a:lstStyle/>
        <a:p>
          <a:pPr rtl="0"/>
          <a:r>
            <a:rPr lang="ru-RU" dirty="0" err="1" smtClean="0"/>
            <a:t>Несоциализированность</a:t>
          </a:r>
          <a:r>
            <a:rPr lang="ru-RU" dirty="0" smtClean="0"/>
            <a:t> в обществе</a:t>
          </a:r>
          <a:endParaRPr lang="ru-RU" dirty="0"/>
        </a:p>
      </dgm:t>
    </dgm:pt>
    <dgm:pt modelId="{182722F1-FE9D-4183-84E6-8A4AEBC8E20C}" type="parTrans" cxnId="{87D98238-BF99-4EC1-AB41-2BF40A8A6B8C}">
      <dgm:prSet/>
      <dgm:spPr/>
      <dgm:t>
        <a:bodyPr/>
        <a:lstStyle/>
        <a:p>
          <a:endParaRPr lang="ru-RU"/>
        </a:p>
      </dgm:t>
    </dgm:pt>
    <dgm:pt modelId="{FCE5BF19-0372-4C7D-85F5-4D669B2C7AEA}" type="sibTrans" cxnId="{87D98238-BF99-4EC1-AB41-2BF40A8A6B8C}">
      <dgm:prSet/>
      <dgm:spPr/>
      <dgm:t>
        <a:bodyPr/>
        <a:lstStyle/>
        <a:p>
          <a:endParaRPr lang="ru-RU"/>
        </a:p>
      </dgm:t>
    </dgm:pt>
    <dgm:pt modelId="{DFDF3955-A424-455F-99C9-9A93E17A1641}">
      <dgm:prSet/>
      <dgm:spPr/>
      <dgm:t>
        <a:bodyPr/>
        <a:lstStyle/>
        <a:p>
          <a:pPr rtl="0"/>
          <a:endParaRPr lang="ru-RU" dirty="0"/>
        </a:p>
      </dgm:t>
    </dgm:pt>
    <dgm:pt modelId="{1F617D2D-5A25-4F60-90D6-155532BDEF88}" type="parTrans" cxnId="{91DAAFF0-3AA5-4E97-B452-AB52B8FCFE49}">
      <dgm:prSet/>
      <dgm:spPr/>
      <dgm:t>
        <a:bodyPr/>
        <a:lstStyle/>
        <a:p>
          <a:endParaRPr lang="ru-RU"/>
        </a:p>
      </dgm:t>
    </dgm:pt>
    <dgm:pt modelId="{A1DFA44C-7E6D-4865-BCB1-881F58EB2B89}" type="sibTrans" cxnId="{91DAAFF0-3AA5-4E97-B452-AB52B8FCFE49}">
      <dgm:prSet/>
      <dgm:spPr/>
      <dgm:t>
        <a:bodyPr/>
        <a:lstStyle/>
        <a:p>
          <a:endParaRPr lang="ru-RU"/>
        </a:p>
      </dgm:t>
    </dgm:pt>
    <dgm:pt modelId="{109BC90B-A3C5-4C6D-BEFF-8182E3C850A8}">
      <dgm:prSet/>
      <dgm:spPr/>
      <dgm:t>
        <a:bodyPr/>
        <a:lstStyle/>
        <a:p>
          <a:pPr rtl="0"/>
          <a:endParaRPr lang="ru-RU" dirty="0"/>
        </a:p>
      </dgm:t>
    </dgm:pt>
    <dgm:pt modelId="{C6323D41-145F-4188-BF6A-FC52B78A7A3E}" type="parTrans" cxnId="{004F03F8-881F-4766-898C-24DD2DD9F1D2}">
      <dgm:prSet/>
      <dgm:spPr/>
      <dgm:t>
        <a:bodyPr/>
        <a:lstStyle/>
        <a:p>
          <a:endParaRPr lang="ru-RU"/>
        </a:p>
      </dgm:t>
    </dgm:pt>
    <dgm:pt modelId="{3A2EF724-6E73-4CBA-8231-0CACC003802B}" type="sibTrans" cxnId="{004F03F8-881F-4766-898C-24DD2DD9F1D2}">
      <dgm:prSet/>
      <dgm:spPr/>
      <dgm:t>
        <a:bodyPr/>
        <a:lstStyle/>
        <a:p>
          <a:endParaRPr lang="ru-RU"/>
        </a:p>
      </dgm:t>
    </dgm:pt>
    <dgm:pt modelId="{AFF828C8-02D4-4949-AFBC-6BD0917B9FB2}" type="pres">
      <dgm:prSet presAssocID="{77BF1276-0A2B-489E-B070-C6C4A0D7CE92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7D941D-3230-4841-94FC-9434872E51F9}" type="pres">
      <dgm:prSet presAssocID="{613EE9FA-5575-4339-B9CA-A43F627BDA05}" presName="circ1" presStyleLbl="vennNode1" presStyleIdx="0" presStyleCnt="6"/>
      <dgm:spPr/>
    </dgm:pt>
    <dgm:pt modelId="{D10B8522-76F0-4AAC-8DDA-8AD4C5C3D0C7}" type="pres">
      <dgm:prSet presAssocID="{613EE9FA-5575-4339-B9CA-A43F627BDA0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3BE1F3-E13D-49B7-96E7-DFD79E04B885}" type="pres">
      <dgm:prSet presAssocID="{A1148F66-EF4A-473C-874E-4CEF1FF3B57C}" presName="circ2" presStyleLbl="vennNode1" presStyleIdx="1" presStyleCnt="6"/>
      <dgm:spPr/>
    </dgm:pt>
    <dgm:pt modelId="{4C46496E-D204-417C-B54B-34FB17BDFEF4}" type="pres">
      <dgm:prSet presAssocID="{A1148F66-EF4A-473C-874E-4CEF1FF3B57C}" presName="circ2Tx" presStyleLbl="revTx" presStyleIdx="0" presStyleCnt="0" custLinFactX="-100000" custLinFactNeighborX="-176883" custLinFactNeighborY="586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A88422-5B87-4AF4-A4F5-E2668C22CB12}" type="pres">
      <dgm:prSet presAssocID="{02CAC42A-0029-43EA-83A9-82A8C6F24FE0}" presName="circ3" presStyleLbl="vennNode1" presStyleIdx="2" presStyleCnt="6"/>
      <dgm:spPr/>
    </dgm:pt>
    <dgm:pt modelId="{2CB6BCEB-B341-4F04-B3AE-2F554A1CE83E}" type="pres">
      <dgm:prSet presAssocID="{02CAC42A-0029-43EA-83A9-82A8C6F24FE0}" presName="circ3Tx" presStyleLbl="revTx" presStyleIdx="0" presStyleCnt="0" custLinFactNeighborX="19169" custLinFactNeighborY="-739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A92CF3-49D4-41BE-AE38-1581D46B8E49}" type="pres">
      <dgm:prSet presAssocID="{A80B0C81-CDAA-4BD2-850B-ADD4C77ED56D}" presName="circ4" presStyleLbl="vennNode1" presStyleIdx="3" presStyleCnt="6"/>
      <dgm:spPr/>
    </dgm:pt>
    <dgm:pt modelId="{2835DBD7-9218-43C1-A26C-B27A172278BE}" type="pres">
      <dgm:prSet presAssocID="{A80B0C81-CDAA-4BD2-850B-ADD4C77ED56D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A11F41-DC78-4C30-9C6B-79F1D5E08A38}" type="pres">
      <dgm:prSet presAssocID="{DFDF3955-A424-455F-99C9-9A93E17A1641}" presName="circ5" presStyleLbl="vennNode1" presStyleIdx="4" presStyleCnt="6"/>
      <dgm:spPr/>
    </dgm:pt>
    <dgm:pt modelId="{FF1C6CB2-EBF6-4637-B1C3-C0A628082CCA}" type="pres">
      <dgm:prSet presAssocID="{DFDF3955-A424-455F-99C9-9A93E17A1641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788FED-0ED5-495E-8943-796429F5385B}" type="pres">
      <dgm:prSet presAssocID="{109BC90B-A3C5-4C6D-BEFF-8182E3C850A8}" presName="circ6" presStyleLbl="vennNode1" presStyleIdx="5" presStyleCnt="6"/>
      <dgm:spPr/>
    </dgm:pt>
    <dgm:pt modelId="{E77BB549-FB68-4B3F-A3B7-FB49C6B710D2}" type="pres">
      <dgm:prSet presAssocID="{109BC90B-A3C5-4C6D-BEFF-8182E3C850A8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4358D1-2FB0-45FC-B6FD-F8EB06ED4EA3}" type="presOf" srcId="{DFDF3955-A424-455F-99C9-9A93E17A1641}" destId="{FF1C6CB2-EBF6-4637-B1C3-C0A628082CCA}" srcOrd="0" destOrd="0" presId="urn:microsoft.com/office/officeart/2005/8/layout/venn1"/>
    <dgm:cxn modelId="{87D98238-BF99-4EC1-AB41-2BF40A8A6B8C}" srcId="{77BF1276-0A2B-489E-B070-C6C4A0D7CE92}" destId="{A80B0C81-CDAA-4BD2-850B-ADD4C77ED56D}" srcOrd="3" destOrd="0" parTransId="{182722F1-FE9D-4183-84E6-8A4AEBC8E20C}" sibTransId="{FCE5BF19-0372-4C7D-85F5-4D669B2C7AEA}"/>
    <dgm:cxn modelId="{6D702076-C663-486A-9673-25CFB9E91334}" type="presOf" srcId="{02CAC42A-0029-43EA-83A9-82A8C6F24FE0}" destId="{2CB6BCEB-B341-4F04-B3AE-2F554A1CE83E}" srcOrd="0" destOrd="0" presId="urn:microsoft.com/office/officeart/2005/8/layout/venn1"/>
    <dgm:cxn modelId="{65A68FE8-CF9D-4774-9FD5-01DA10B837A0}" type="presOf" srcId="{A1148F66-EF4A-473C-874E-4CEF1FF3B57C}" destId="{4C46496E-D204-417C-B54B-34FB17BDFEF4}" srcOrd="0" destOrd="0" presId="urn:microsoft.com/office/officeart/2005/8/layout/venn1"/>
    <dgm:cxn modelId="{933C0310-9C8A-4473-A649-56C05D67D921}" srcId="{77BF1276-0A2B-489E-B070-C6C4A0D7CE92}" destId="{02CAC42A-0029-43EA-83A9-82A8C6F24FE0}" srcOrd="2" destOrd="0" parTransId="{75A6BB43-FAB9-472A-851E-FF23E5D15CD8}" sibTransId="{A567F8E4-D919-437E-8F17-CFCADF3D504E}"/>
    <dgm:cxn modelId="{EA39E7C4-C750-4E5B-BDD6-90B759258989}" type="presOf" srcId="{109BC90B-A3C5-4C6D-BEFF-8182E3C850A8}" destId="{E77BB549-FB68-4B3F-A3B7-FB49C6B710D2}" srcOrd="0" destOrd="0" presId="urn:microsoft.com/office/officeart/2005/8/layout/venn1"/>
    <dgm:cxn modelId="{C7D77151-02AA-4D81-8E9E-EC233B9D9D5C}" srcId="{77BF1276-0A2B-489E-B070-C6C4A0D7CE92}" destId="{A1148F66-EF4A-473C-874E-4CEF1FF3B57C}" srcOrd="1" destOrd="0" parTransId="{3B7812F6-825B-4DD4-A269-C12B99811A06}" sibTransId="{3F02E649-DF3E-421C-89F2-D0846C5DDDEA}"/>
    <dgm:cxn modelId="{4BC07D6D-FDF9-4AF3-9584-A82AEE6754EC}" type="presOf" srcId="{77BF1276-0A2B-489E-B070-C6C4A0D7CE92}" destId="{AFF828C8-02D4-4949-AFBC-6BD0917B9FB2}" srcOrd="0" destOrd="0" presId="urn:microsoft.com/office/officeart/2005/8/layout/venn1"/>
    <dgm:cxn modelId="{91DAAFF0-3AA5-4E97-B452-AB52B8FCFE49}" srcId="{77BF1276-0A2B-489E-B070-C6C4A0D7CE92}" destId="{DFDF3955-A424-455F-99C9-9A93E17A1641}" srcOrd="4" destOrd="0" parTransId="{1F617D2D-5A25-4F60-90D6-155532BDEF88}" sibTransId="{A1DFA44C-7E6D-4865-BCB1-881F58EB2B89}"/>
    <dgm:cxn modelId="{C1118D9D-09D2-4E23-868C-E015D2C9F4D9}" type="presOf" srcId="{613EE9FA-5575-4339-B9CA-A43F627BDA05}" destId="{D10B8522-76F0-4AAC-8DDA-8AD4C5C3D0C7}" srcOrd="0" destOrd="0" presId="urn:microsoft.com/office/officeart/2005/8/layout/venn1"/>
    <dgm:cxn modelId="{F1725BE6-C933-47F4-8F2F-516DEF30C7BD}" srcId="{77BF1276-0A2B-489E-B070-C6C4A0D7CE92}" destId="{613EE9FA-5575-4339-B9CA-A43F627BDA05}" srcOrd="0" destOrd="0" parTransId="{A29A88EC-DEB3-49E4-8C87-D8C4D9D8B8CD}" sibTransId="{56C446C4-A787-47A4-8175-258354BC7149}"/>
    <dgm:cxn modelId="{794B622C-F156-46C8-A4C7-6A709A68D525}" type="presOf" srcId="{A80B0C81-CDAA-4BD2-850B-ADD4C77ED56D}" destId="{2835DBD7-9218-43C1-A26C-B27A172278BE}" srcOrd="0" destOrd="0" presId="urn:microsoft.com/office/officeart/2005/8/layout/venn1"/>
    <dgm:cxn modelId="{004F03F8-881F-4766-898C-24DD2DD9F1D2}" srcId="{77BF1276-0A2B-489E-B070-C6C4A0D7CE92}" destId="{109BC90B-A3C5-4C6D-BEFF-8182E3C850A8}" srcOrd="5" destOrd="0" parTransId="{C6323D41-145F-4188-BF6A-FC52B78A7A3E}" sibTransId="{3A2EF724-6E73-4CBA-8231-0CACC003802B}"/>
    <dgm:cxn modelId="{B1C245CC-91FA-42D6-B9D9-8AF79F8004E6}" type="presParOf" srcId="{AFF828C8-02D4-4949-AFBC-6BD0917B9FB2}" destId="{2A7D941D-3230-4841-94FC-9434872E51F9}" srcOrd="0" destOrd="0" presId="urn:microsoft.com/office/officeart/2005/8/layout/venn1"/>
    <dgm:cxn modelId="{13BD531F-FE18-49C3-898A-6084534E8B6F}" type="presParOf" srcId="{AFF828C8-02D4-4949-AFBC-6BD0917B9FB2}" destId="{D10B8522-76F0-4AAC-8DDA-8AD4C5C3D0C7}" srcOrd="1" destOrd="0" presId="urn:microsoft.com/office/officeart/2005/8/layout/venn1"/>
    <dgm:cxn modelId="{E034EDC6-74D3-4688-8917-029A4B1A838E}" type="presParOf" srcId="{AFF828C8-02D4-4949-AFBC-6BD0917B9FB2}" destId="{783BE1F3-E13D-49B7-96E7-DFD79E04B885}" srcOrd="2" destOrd="0" presId="urn:microsoft.com/office/officeart/2005/8/layout/venn1"/>
    <dgm:cxn modelId="{0510260E-BAAC-448C-A3A8-C79BB82454AE}" type="presParOf" srcId="{AFF828C8-02D4-4949-AFBC-6BD0917B9FB2}" destId="{4C46496E-D204-417C-B54B-34FB17BDFEF4}" srcOrd="3" destOrd="0" presId="urn:microsoft.com/office/officeart/2005/8/layout/venn1"/>
    <dgm:cxn modelId="{060391D4-8C50-4AA5-ABCC-0A36A8452FF2}" type="presParOf" srcId="{AFF828C8-02D4-4949-AFBC-6BD0917B9FB2}" destId="{ECA88422-5B87-4AF4-A4F5-E2668C22CB12}" srcOrd="4" destOrd="0" presId="urn:microsoft.com/office/officeart/2005/8/layout/venn1"/>
    <dgm:cxn modelId="{C25B1839-BF40-444B-ACF8-A18441C8D271}" type="presParOf" srcId="{AFF828C8-02D4-4949-AFBC-6BD0917B9FB2}" destId="{2CB6BCEB-B341-4F04-B3AE-2F554A1CE83E}" srcOrd="5" destOrd="0" presId="urn:microsoft.com/office/officeart/2005/8/layout/venn1"/>
    <dgm:cxn modelId="{7CB8A463-DE49-41C1-9AF6-48065E0F3E5D}" type="presParOf" srcId="{AFF828C8-02D4-4949-AFBC-6BD0917B9FB2}" destId="{54A92CF3-49D4-41BE-AE38-1581D46B8E49}" srcOrd="6" destOrd="0" presId="urn:microsoft.com/office/officeart/2005/8/layout/venn1"/>
    <dgm:cxn modelId="{F42684AE-7FC5-4DDB-A8F9-60A4479D3865}" type="presParOf" srcId="{AFF828C8-02D4-4949-AFBC-6BD0917B9FB2}" destId="{2835DBD7-9218-43C1-A26C-B27A172278BE}" srcOrd="7" destOrd="0" presId="urn:microsoft.com/office/officeart/2005/8/layout/venn1"/>
    <dgm:cxn modelId="{846500A6-FA33-4520-ACA6-1AC6728DCD5F}" type="presParOf" srcId="{AFF828C8-02D4-4949-AFBC-6BD0917B9FB2}" destId="{E8A11F41-DC78-4C30-9C6B-79F1D5E08A38}" srcOrd="8" destOrd="0" presId="urn:microsoft.com/office/officeart/2005/8/layout/venn1"/>
    <dgm:cxn modelId="{C485867B-5900-4C01-9EFF-41C55B62FDE6}" type="presParOf" srcId="{AFF828C8-02D4-4949-AFBC-6BD0917B9FB2}" destId="{FF1C6CB2-EBF6-4637-B1C3-C0A628082CCA}" srcOrd="9" destOrd="0" presId="urn:microsoft.com/office/officeart/2005/8/layout/venn1"/>
    <dgm:cxn modelId="{732E63AF-90C3-494F-8EFB-A0632E702EBC}" type="presParOf" srcId="{AFF828C8-02D4-4949-AFBC-6BD0917B9FB2}" destId="{A6788FED-0ED5-495E-8943-796429F5385B}" srcOrd="10" destOrd="0" presId="urn:microsoft.com/office/officeart/2005/8/layout/venn1"/>
    <dgm:cxn modelId="{2B4859A9-C6BB-4957-A9A3-831D312B5A1F}" type="presParOf" srcId="{AFF828C8-02D4-4949-AFBC-6BD0917B9FB2}" destId="{E77BB549-FB68-4B3F-A3B7-FB49C6B710D2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599A8A0-4936-47E3-B50D-9387925F81E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CD9B08-09E6-4D6D-B268-4131C363A85B}">
      <dgm:prSet/>
      <dgm:spPr/>
      <dgm:t>
        <a:bodyPr/>
        <a:lstStyle/>
        <a:p>
          <a:pPr rtl="0"/>
          <a:r>
            <a:rPr lang="ru-RU" dirty="0" smtClean="0"/>
            <a:t>Ребёнок, наблюдающий за родителем, который использует физические выражения гнева, такие как удар по стене, скорее всего, будет использовать то же поведение. Ребёнок, который наблюдает, что родитель спокойно справляется с гневом, с большей вероятностью будет делать то же самое.</a:t>
          </a:r>
          <a:endParaRPr lang="ru-RU" dirty="0"/>
        </a:p>
      </dgm:t>
    </dgm:pt>
    <dgm:pt modelId="{EF5E97A9-3C4B-471E-91DD-7498F6AE99FD}" type="parTrans" cxnId="{7A7578B4-E83E-471E-8881-7CDA4F613165}">
      <dgm:prSet/>
      <dgm:spPr/>
      <dgm:t>
        <a:bodyPr/>
        <a:lstStyle/>
        <a:p>
          <a:endParaRPr lang="ru-RU"/>
        </a:p>
      </dgm:t>
    </dgm:pt>
    <dgm:pt modelId="{F369BE51-946F-40B9-9A75-5221EE9E311C}" type="sibTrans" cxnId="{7A7578B4-E83E-471E-8881-7CDA4F613165}">
      <dgm:prSet/>
      <dgm:spPr/>
      <dgm:t>
        <a:bodyPr/>
        <a:lstStyle/>
        <a:p>
          <a:endParaRPr lang="ru-RU"/>
        </a:p>
      </dgm:t>
    </dgm:pt>
    <dgm:pt modelId="{FD90B059-A274-4E8A-A610-A13B5629A037}" type="pres">
      <dgm:prSet presAssocID="{2599A8A0-4936-47E3-B50D-9387925F81EA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A85586-8672-47C2-A6D0-A5152149FF61}" type="pres">
      <dgm:prSet presAssocID="{2599A8A0-4936-47E3-B50D-9387925F81EA}" presName="arrow" presStyleLbl="bgShp" presStyleIdx="0" presStyleCnt="1"/>
      <dgm:spPr/>
    </dgm:pt>
    <dgm:pt modelId="{8CDDA26D-70AC-44F0-8588-17B3267902C5}" type="pres">
      <dgm:prSet presAssocID="{2599A8A0-4936-47E3-B50D-9387925F81EA}" presName="linearProcess" presStyleCnt="0"/>
      <dgm:spPr/>
    </dgm:pt>
    <dgm:pt modelId="{E7E51400-088C-4F58-859D-4BC18696906D}" type="pres">
      <dgm:prSet presAssocID="{2ACD9B08-09E6-4D6D-B268-4131C363A85B}" presName="textNode" presStyleLbl="node1" presStyleIdx="0" presStyleCnt="1" custScaleY="1169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7578B4-E83E-471E-8881-7CDA4F613165}" srcId="{2599A8A0-4936-47E3-B50D-9387925F81EA}" destId="{2ACD9B08-09E6-4D6D-B268-4131C363A85B}" srcOrd="0" destOrd="0" parTransId="{EF5E97A9-3C4B-471E-91DD-7498F6AE99FD}" sibTransId="{F369BE51-946F-40B9-9A75-5221EE9E311C}"/>
    <dgm:cxn modelId="{CF3BC401-62B1-47C4-9C7F-B09B47C7C267}" type="presOf" srcId="{2599A8A0-4936-47E3-B50D-9387925F81EA}" destId="{FD90B059-A274-4E8A-A610-A13B5629A037}" srcOrd="0" destOrd="0" presId="urn:microsoft.com/office/officeart/2005/8/layout/hProcess9"/>
    <dgm:cxn modelId="{316E1795-4424-4AD0-B0C2-117A60EA081C}" type="presOf" srcId="{2ACD9B08-09E6-4D6D-B268-4131C363A85B}" destId="{E7E51400-088C-4F58-859D-4BC18696906D}" srcOrd="0" destOrd="0" presId="urn:microsoft.com/office/officeart/2005/8/layout/hProcess9"/>
    <dgm:cxn modelId="{A33FBDD9-0ED0-4634-BE96-A54FD34B9D48}" type="presParOf" srcId="{FD90B059-A274-4E8A-A610-A13B5629A037}" destId="{38A85586-8672-47C2-A6D0-A5152149FF61}" srcOrd="0" destOrd="0" presId="urn:microsoft.com/office/officeart/2005/8/layout/hProcess9"/>
    <dgm:cxn modelId="{61338871-4C32-4D61-98EB-F581E9920F65}" type="presParOf" srcId="{FD90B059-A274-4E8A-A610-A13B5629A037}" destId="{8CDDA26D-70AC-44F0-8588-17B3267902C5}" srcOrd="1" destOrd="0" presId="urn:microsoft.com/office/officeart/2005/8/layout/hProcess9"/>
    <dgm:cxn modelId="{EFE07D81-39E8-440B-8DD8-BAE836454540}" type="presParOf" srcId="{8CDDA26D-70AC-44F0-8588-17B3267902C5}" destId="{E7E51400-088C-4F58-859D-4BC18696906D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CB0D14B-F3CC-485F-BE15-375FDB97097A}" type="doc">
      <dgm:prSet loTypeId="urn:microsoft.com/office/officeart/2005/8/layout/pyramid3" loCatId="pyramid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8A5D659-C21D-4DC5-86AE-3BADFBEC277D}">
      <dgm:prSet custT="1"/>
      <dgm:spPr/>
      <dgm:t>
        <a:bodyPr/>
        <a:lstStyle/>
        <a:p>
          <a:pPr rtl="0"/>
          <a:r>
            <a:rPr lang="ru-RU" sz="2000" dirty="0" smtClean="0"/>
            <a:t>Лучший способ избежать чрезмерной агрессивности в ребенке - проявлять к нему любовь.</a:t>
          </a:r>
          <a:endParaRPr lang="ru-RU" sz="2000" dirty="0"/>
        </a:p>
      </dgm:t>
    </dgm:pt>
    <dgm:pt modelId="{59ABE55E-9933-497F-BB8C-EE64147035DA}" type="parTrans" cxnId="{5D9479C7-47D4-4866-8F84-C1D6F2568A52}">
      <dgm:prSet/>
      <dgm:spPr/>
      <dgm:t>
        <a:bodyPr/>
        <a:lstStyle/>
        <a:p>
          <a:endParaRPr lang="ru-RU"/>
        </a:p>
      </dgm:t>
    </dgm:pt>
    <dgm:pt modelId="{873F3FEA-4F28-460D-A85D-3A5DC22B4A62}" type="sibTrans" cxnId="{5D9479C7-47D4-4866-8F84-C1D6F2568A52}">
      <dgm:prSet/>
      <dgm:spPr/>
      <dgm:t>
        <a:bodyPr/>
        <a:lstStyle/>
        <a:p>
          <a:endParaRPr lang="ru-RU"/>
        </a:p>
      </dgm:t>
    </dgm:pt>
    <dgm:pt modelId="{53279BE8-36A8-4E8C-BC96-FFD0A63196B6}">
      <dgm:prSet custT="1"/>
      <dgm:spPr/>
      <dgm:t>
        <a:bodyPr/>
        <a:lstStyle/>
        <a:p>
          <a:pPr rtl="0"/>
          <a:r>
            <a:rPr lang="ru-RU" sz="2000" dirty="0" smtClean="0"/>
            <a:t>Родители должны постараться понять причины агрессивного поведения ребенка и устранить их.</a:t>
          </a:r>
          <a:endParaRPr lang="ru-RU" sz="2000" dirty="0"/>
        </a:p>
      </dgm:t>
    </dgm:pt>
    <dgm:pt modelId="{FC2029A0-8122-4486-8C7F-1022B0A8374A}" type="parTrans" cxnId="{88263496-92F1-4993-92D0-6D9D9BFFB9B8}">
      <dgm:prSet/>
      <dgm:spPr/>
      <dgm:t>
        <a:bodyPr/>
        <a:lstStyle/>
        <a:p>
          <a:endParaRPr lang="ru-RU"/>
        </a:p>
      </dgm:t>
    </dgm:pt>
    <dgm:pt modelId="{E89A764B-0163-4270-A5AE-F2E1F0072781}" type="sibTrans" cxnId="{88263496-92F1-4993-92D0-6D9D9BFFB9B8}">
      <dgm:prSet/>
      <dgm:spPr/>
      <dgm:t>
        <a:bodyPr/>
        <a:lstStyle/>
        <a:p>
          <a:endParaRPr lang="ru-RU"/>
        </a:p>
      </dgm:t>
    </dgm:pt>
    <dgm:pt modelId="{B6A77446-A14C-4895-B09D-2E47C3D6F440}">
      <dgm:prSet custT="1"/>
      <dgm:spPr/>
      <dgm:t>
        <a:bodyPr/>
        <a:lstStyle/>
        <a:p>
          <a:pPr rtl="0"/>
          <a:r>
            <a:rPr lang="ru-RU" sz="2000" dirty="0" smtClean="0"/>
            <a:t>Давайте ребенку возможность выплескивать свою энергию - пусть он порезвится один или с приятелем</a:t>
          </a:r>
          <a:r>
            <a:rPr lang="ru-RU" sz="700" dirty="0" smtClean="0"/>
            <a:t>;</a:t>
          </a:r>
          <a:endParaRPr lang="ru-RU" sz="700" dirty="0"/>
        </a:p>
      </dgm:t>
    </dgm:pt>
    <dgm:pt modelId="{8E57BC12-582D-49C2-BE96-D1D3BF01ED80}" type="parTrans" cxnId="{006F0808-527D-4D05-A3AD-6EF1F1E36EBA}">
      <dgm:prSet/>
      <dgm:spPr/>
      <dgm:t>
        <a:bodyPr/>
        <a:lstStyle/>
        <a:p>
          <a:endParaRPr lang="ru-RU"/>
        </a:p>
      </dgm:t>
    </dgm:pt>
    <dgm:pt modelId="{FBAE4EA7-416C-46BC-8876-4F9EBC9BA7FA}" type="sibTrans" cxnId="{006F0808-527D-4D05-A3AD-6EF1F1E36EBA}">
      <dgm:prSet/>
      <dgm:spPr/>
      <dgm:t>
        <a:bodyPr/>
        <a:lstStyle/>
        <a:p>
          <a:endParaRPr lang="ru-RU"/>
        </a:p>
      </dgm:t>
    </dgm:pt>
    <dgm:pt modelId="{D9529BBF-00EA-4E69-A3C7-83366939A895}">
      <dgm:prSet custT="1"/>
      <dgm:spPr/>
      <dgm:t>
        <a:bodyPr/>
        <a:lstStyle/>
        <a:p>
          <a:pPr rtl="0"/>
          <a:r>
            <a:rPr lang="ru-RU" sz="2000" dirty="0" smtClean="0"/>
            <a:t>Исключите просмотр фильмов и телепередач со сценами насилия и жестокости.</a:t>
          </a:r>
          <a:endParaRPr lang="ru-RU" sz="2000" dirty="0"/>
        </a:p>
      </dgm:t>
    </dgm:pt>
    <dgm:pt modelId="{DC340D00-1B20-4859-870C-ED286B26DC87}" type="parTrans" cxnId="{F049A890-B151-4DEF-88C1-4FC99F584471}">
      <dgm:prSet/>
      <dgm:spPr/>
      <dgm:t>
        <a:bodyPr/>
        <a:lstStyle/>
        <a:p>
          <a:endParaRPr lang="ru-RU"/>
        </a:p>
      </dgm:t>
    </dgm:pt>
    <dgm:pt modelId="{D8B702C1-60EC-4FF3-B90E-4FEAF86FCD42}" type="sibTrans" cxnId="{F049A890-B151-4DEF-88C1-4FC99F584471}">
      <dgm:prSet/>
      <dgm:spPr/>
      <dgm:t>
        <a:bodyPr/>
        <a:lstStyle/>
        <a:p>
          <a:endParaRPr lang="ru-RU"/>
        </a:p>
      </dgm:t>
    </dgm:pt>
    <dgm:pt modelId="{4C0DCB8C-643B-4CA3-8EC3-341C8B37908F}">
      <dgm:prSet custT="1"/>
      <dgm:spPr/>
      <dgm:t>
        <a:bodyPr/>
        <a:lstStyle/>
        <a:p>
          <a:pPr rtl="0"/>
          <a:r>
            <a:rPr lang="ru-RU" sz="2000" dirty="0" smtClean="0"/>
            <a:t>Помогите ребенку найти друзей.</a:t>
          </a:r>
          <a:endParaRPr lang="ru-RU" sz="2000" dirty="0"/>
        </a:p>
      </dgm:t>
    </dgm:pt>
    <dgm:pt modelId="{9CDFC120-66DB-49A1-9361-9E32D79CD09B}" type="parTrans" cxnId="{4C5A9405-E17F-45A8-8F25-21156643938F}">
      <dgm:prSet/>
      <dgm:spPr/>
      <dgm:t>
        <a:bodyPr/>
        <a:lstStyle/>
        <a:p>
          <a:endParaRPr lang="ru-RU"/>
        </a:p>
      </dgm:t>
    </dgm:pt>
    <dgm:pt modelId="{8AAB3A88-D059-40D2-BE2D-B1F10275270D}" type="sibTrans" cxnId="{4C5A9405-E17F-45A8-8F25-21156643938F}">
      <dgm:prSet/>
      <dgm:spPr/>
      <dgm:t>
        <a:bodyPr/>
        <a:lstStyle/>
        <a:p>
          <a:endParaRPr lang="ru-RU"/>
        </a:p>
      </dgm:t>
    </dgm:pt>
    <dgm:pt modelId="{CA695F4E-4076-43BF-8353-EE763FAFAD45}">
      <dgm:prSet custT="1"/>
      <dgm:spPr/>
      <dgm:t>
        <a:bodyPr/>
        <a:lstStyle/>
        <a:p>
          <a:pPr rtl="0"/>
          <a:r>
            <a:rPr lang="ru-RU" sz="2000" dirty="0" smtClean="0"/>
            <a:t>Не прибегайте к физическим наказаниям!</a:t>
          </a:r>
          <a:endParaRPr lang="ru-RU" sz="2000" dirty="0"/>
        </a:p>
      </dgm:t>
    </dgm:pt>
    <dgm:pt modelId="{242F0BCB-9E8B-403B-B6F5-61912DCAE7B2}" type="parTrans" cxnId="{58593FC4-5B5C-473B-8903-1ED2A04A3036}">
      <dgm:prSet/>
      <dgm:spPr/>
      <dgm:t>
        <a:bodyPr/>
        <a:lstStyle/>
        <a:p>
          <a:endParaRPr lang="ru-RU"/>
        </a:p>
      </dgm:t>
    </dgm:pt>
    <dgm:pt modelId="{357DB34A-EBF2-49FB-AB15-B27802779F92}" type="sibTrans" cxnId="{58593FC4-5B5C-473B-8903-1ED2A04A3036}">
      <dgm:prSet/>
      <dgm:spPr/>
      <dgm:t>
        <a:bodyPr/>
        <a:lstStyle/>
        <a:p>
          <a:endParaRPr lang="ru-RU"/>
        </a:p>
      </dgm:t>
    </dgm:pt>
    <dgm:pt modelId="{7242D410-E0C2-4720-BBD1-9FE42A7CD249}">
      <dgm:prSet/>
      <dgm:spPr/>
      <dgm:t>
        <a:bodyPr/>
        <a:lstStyle/>
        <a:p>
          <a:pPr rtl="0"/>
          <a:endParaRPr lang="ru-RU" dirty="0"/>
        </a:p>
      </dgm:t>
    </dgm:pt>
    <dgm:pt modelId="{F8CE75A3-D13D-423B-9450-320B850B9BAC}" type="parTrans" cxnId="{5C1F2FAB-CE79-4547-B049-547334A14C20}">
      <dgm:prSet/>
      <dgm:spPr/>
      <dgm:t>
        <a:bodyPr/>
        <a:lstStyle/>
        <a:p>
          <a:endParaRPr lang="ru-RU"/>
        </a:p>
      </dgm:t>
    </dgm:pt>
    <dgm:pt modelId="{297F656B-2CEE-49B7-AB40-6A713845EC9E}" type="sibTrans" cxnId="{5C1F2FAB-CE79-4547-B049-547334A14C20}">
      <dgm:prSet/>
      <dgm:spPr/>
      <dgm:t>
        <a:bodyPr/>
        <a:lstStyle/>
        <a:p>
          <a:endParaRPr lang="ru-RU"/>
        </a:p>
      </dgm:t>
    </dgm:pt>
    <dgm:pt modelId="{FE023180-094A-4DD0-A79A-52E86E8B1080}" type="pres">
      <dgm:prSet presAssocID="{ECB0D14B-F3CC-485F-BE15-375FDB97097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6156E8-AD90-46AD-B7DE-2B1E2EDB4F32}" type="pres">
      <dgm:prSet presAssocID="{28A5D659-C21D-4DC5-86AE-3BADFBEC277D}" presName="Name8" presStyleCnt="0"/>
      <dgm:spPr/>
    </dgm:pt>
    <dgm:pt modelId="{3C3C56F9-AC60-47A5-84B1-289174250216}" type="pres">
      <dgm:prSet presAssocID="{28A5D659-C21D-4DC5-86AE-3BADFBEC277D}" presName="level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820943-F876-44C3-9F95-4EB681615B4D}" type="pres">
      <dgm:prSet presAssocID="{28A5D659-C21D-4DC5-86AE-3BADFBEC277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1031A7-5C93-413C-B079-7BB2B518303B}" type="pres">
      <dgm:prSet presAssocID="{53279BE8-36A8-4E8C-BC96-FFD0A63196B6}" presName="Name8" presStyleCnt="0"/>
      <dgm:spPr/>
    </dgm:pt>
    <dgm:pt modelId="{BC86AF5C-18BE-4C2E-B00C-8B7624243B15}" type="pres">
      <dgm:prSet presAssocID="{53279BE8-36A8-4E8C-BC96-FFD0A63196B6}" presName="level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06599C-539C-414B-B31A-642E0563C239}" type="pres">
      <dgm:prSet presAssocID="{53279BE8-36A8-4E8C-BC96-FFD0A63196B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770BFD-1DB3-4C0A-BE76-EBF67AC0BA36}" type="pres">
      <dgm:prSet presAssocID="{B6A77446-A14C-4895-B09D-2E47C3D6F440}" presName="Name8" presStyleCnt="0"/>
      <dgm:spPr/>
    </dgm:pt>
    <dgm:pt modelId="{9B01335A-2EDA-45FD-84FE-0B920A32BE4F}" type="pres">
      <dgm:prSet presAssocID="{B6A77446-A14C-4895-B09D-2E47C3D6F440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E64273-3E00-44EC-BB3A-720B29882439}" type="pres">
      <dgm:prSet presAssocID="{B6A77446-A14C-4895-B09D-2E47C3D6F44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5EF05C-41B5-4745-B73B-2CE37FEE48AA}" type="pres">
      <dgm:prSet presAssocID="{D9529BBF-00EA-4E69-A3C7-83366939A895}" presName="Name8" presStyleCnt="0"/>
      <dgm:spPr/>
    </dgm:pt>
    <dgm:pt modelId="{E138ADF3-35AE-44BB-B834-021903C5CBCF}" type="pres">
      <dgm:prSet presAssocID="{D9529BBF-00EA-4E69-A3C7-83366939A895}" presName="level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399A25-A23B-4386-B3D5-FF1ACE8E0622}" type="pres">
      <dgm:prSet presAssocID="{D9529BBF-00EA-4E69-A3C7-83366939A89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095BF8-F6DC-4368-8798-1083485D2B01}" type="pres">
      <dgm:prSet presAssocID="{4C0DCB8C-643B-4CA3-8EC3-341C8B37908F}" presName="Name8" presStyleCnt="0"/>
      <dgm:spPr/>
    </dgm:pt>
    <dgm:pt modelId="{5D148CF5-FA0D-4B57-8C25-EB9B4EA54FE5}" type="pres">
      <dgm:prSet presAssocID="{4C0DCB8C-643B-4CA3-8EC3-341C8B37908F}" presName="level" presStyleLbl="node1" presStyleIdx="4" presStyleCnt="7" custScaleY="123048" custLinFactNeighborX="974" custLinFactNeighborY="33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0EA718-3504-4E3A-B683-344EAAA4966F}" type="pres">
      <dgm:prSet presAssocID="{4C0DCB8C-643B-4CA3-8EC3-341C8B37908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660485-E5DF-4AC3-BB74-76063E946F21}" type="pres">
      <dgm:prSet presAssocID="{CA695F4E-4076-43BF-8353-EE763FAFAD45}" presName="Name8" presStyleCnt="0"/>
      <dgm:spPr/>
    </dgm:pt>
    <dgm:pt modelId="{FA428952-A19E-4CF3-A2BB-986D1D9A1BA1}" type="pres">
      <dgm:prSet presAssocID="{CA695F4E-4076-43BF-8353-EE763FAFAD45}" presName="level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979D36-05F6-41B9-AE85-93E8D9834CAB}" type="pres">
      <dgm:prSet presAssocID="{CA695F4E-4076-43BF-8353-EE763FAFAD4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AFD53F-37DB-4BD9-B224-862747BE2F81}" type="pres">
      <dgm:prSet presAssocID="{7242D410-E0C2-4720-BBD1-9FE42A7CD249}" presName="Name8" presStyleCnt="0"/>
      <dgm:spPr/>
    </dgm:pt>
    <dgm:pt modelId="{B4088D40-95DD-496F-ADE3-A18128CC3D23}" type="pres">
      <dgm:prSet presAssocID="{7242D410-E0C2-4720-BBD1-9FE42A7CD249}" presName="level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1389D8-80EF-454C-A2EB-BB015BC10424}" type="pres">
      <dgm:prSet presAssocID="{7242D410-E0C2-4720-BBD1-9FE42A7CD24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DFD26F-49CE-4EEE-B081-80CAB290D906}" type="presOf" srcId="{B6A77446-A14C-4895-B09D-2E47C3D6F440}" destId="{9B01335A-2EDA-45FD-84FE-0B920A32BE4F}" srcOrd="0" destOrd="0" presId="urn:microsoft.com/office/officeart/2005/8/layout/pyramid3"/>
    <dgm:cxn modelId="{BBA58394-AAD2-42A3-8F4B-B43E7DB032D2}" type="presOf" srcId="{CA695F4E-4076-43BF-8353-EE763FAFAD45}" destId="{C6979D36-05F6-41B9-AE85-93E8D9834CAB}" srcOrd="1" destOrd="0" presId="urn:microsoft.com/office/officeart/2005/8/layout/pyramid3"/>
    <dgm:cxn modelId="{B49A0953-467B-4884-B688-CF19786F10FE}" type="presOf" srcId="{7242D410-E0C2-4720-BBD1-9FE42A7CD249}" destId="{8D1389D8-80EF-454C-A2EB-BB015BC10424}" srcOrd="1" destOrd="0" presId="urn:microsoft.com/office/officeart/2005/8/layout/pyramid3"/>
    <dgm:cxn modelId="{2E14CA23-DD3C-4506-9DBF-2DC4EF133131}" type="presOf" srcId="{53279BE8-36A8-4E8C-BC96-FFD0A63196B6}" destId="{BC86AF5C-18BE-4C2E-B00C-8B7624243B15}" srcOrd="0" destOrd="0" presId="urn:microsoft.com/office/officeart/2005/8/layout/pyramid3"/>
    <dgm:cxn modelId="{4A71FEE6-8CC2-403E-A941-F7CD9A0F9612}" type="presOf" srcId="{B6A77446-A14C-4895-B09D-2E47C3D6F440}" destId="{FFE64273-3E00-44EC-BB3A-720B29882439}" srcOrd="1" destOrd="0" presId="urn:microsoft.com/office/officeart/2005/8/layout/pyramid3"/>
    <dgm:cxn modelId="{88263496-92F1-4993-92D0-6D9D9BFFB9B8}" srcId="{ECB0D14B-F3CC-485F-BE15-375FDB97097A}" destId="{53279BE8-36A8-4E8C-BC96-FFD0A63196B6}" srcOrd="1" destOrd="0" parTransId="{FC2029A0-8122-4486-8C7F-1022B0A8374A}" sibTransId="{E89A764B-0163-4270-A5AE-F2E1F0072781}"/>
    <dgm:cxn modelId="{5D9479C7-47D4-4866-8F84-C1D6F2568A52}" srcId="{ECB0D14B-F3CC-485F-BE15-375FDB97097A}" destId="{28A5D659-C21D-4DC5-86AE-3BADFBEC277D}" srcOrd="0" destOrd="0" parTransId="{59ABE55E-9933-497F-BB8C-EE64147035DA}" sibTransId="{873F3FEA-4F28-460D-A85D-3A5DC22B4A62}"/>
    <dgm:cxn modelId="{5C1F2FAB-CE79-4547-B049-547334A14C20}" srcId="{ECB0D14B-F3CC-485F-BE15-375FDB97097A}" destId="{7242D410-E0C2-4720-BBD1-9FE42A7CD249}" srcOrd="6" destOrd="0" parTransId="{F8CE75A3-D13D-423B-9450-320B850B9BAC}" sibTransId="{297F656B-2CEE-49B7-AB40-6A713845EC9E}"/>
    <dgm:cxn modelId="{1F4AAADA-065A-4A03-8F49-9611F79B29AB}" type="presOf" srcId="{28A5D659-C21D-4DC5-86AE-3BADFBEC277D}" destId="{8C820943-F876-44C3-9F95-4EB681615B4D}" srcOrd="1" destOrd="0" presId="urn:microsoft.com/office/officeart/2005/8/layout/pyramid3"/>
    <dgm:cxn modelId="{3D1C098F-7776-41BF-B7F2-1A9EC09EA9D3}" type="presOf" srcId="{53279BE8-36A8-4E8C-BC96-FFD0A63196B6}" destId="{5506599C-539C-414B-B31A-642E0563C239}" srcOrd="1" destOrd="0" presId="urn:microsoft.com/office/officeart/2005/8/layout/pyramid3"/>
    <dgm:cxn modelId="{58593FC4-5B5C-473B-8903-1ED2A04A3036}" srcId="{ECB0D14B-F3CC-485F-BE15-375FDB97097A}" destId="{CA695F4E-4076-43BF-8353-EE763FAFAD45}" srcOrd="5" destOrd="0" parTransId="{242F0BCB-9E8B-403B-B6F5-61912DCAE7B2}" sibTransId="{357DB34A-EBF2-49FB-AB15-B27802779F92}"/>
    <dgm:cxn modelId="{41988B3E-322B-45FF-961F-4CC1FE7E33E3}" type="presOf" srcId="{CA695F4E-4076-43BF-8353-EE763FAFAD45}" destId="{FA428952-A19E-4CF3-A2BB-986D1D9A1BA1}" srcOrd="0" destOrd="0" presId="urn:microsoft.com/office/officeart/2005/8/layout/pyramid3"/>
    <dgm:cxn modelId="{4C5A9405-E17F-45A8-8F25-21156643938F}" srcId="{ECB0D14B-F3CC-485F-BE15-375FDB97097A}" destId="{4C0DCB8C-643B-4CA3-8EC3-341C8B37908F}" srcOrd="4" destOrd="0" parTransId="{9CDFC120-66DB-49A1-9361-9E32D79CD09B}" sibTransId="{8AAB3A88-D059-40D2-BE2D-B1F10275270D}"/>
    <dgm:cxn modelId="{12CC0BBB-D0A5-4FFA-9CB2-C45954D41111}" type="presOf" srcId="{7242D410-E0C2-4720-BBD1-9FE42A7CD249}" destId="{B4088D40-95DD-496F-ADE3-A18128CC3D23}" srcOrd="0" destOrd="0" presId="urn:microsoft.com/office/officeart/2005/8/layout/pyramid3"/>
    <dgm:cxn modelId="{006F0808-527D-4D05-A3AD-6EF1F1E36EBA}" srcId="{ECB0D14B-F3CC-485F-BE15-375FDB97097A}" destId="{B6A77446-A14C-4895-B09D-2E47C3D6F440}" srcOrd="2" destOrd="0" parTransId="{8E57BC12-582D-49C2-BE96-D1D3BF01ED80}" sibTransId="{FBAE4EA7-416C-46BC-8876-4F9EBC9BA7FA}"/>
    <dgm:cxn modelId="{6B7659A7-2E1E-4EE1-94BD-AD40104B52CB}" type="presOf" srcId="{4C0DCB8C-643B-4CA3-8EC3-341C8B37908F}" destId="{6E0EA718-3504-4E3A-B683-344EAAA4966F}" srcOrd="1" destOrd="0" presId="urn:microsoft.com/office/officeart/2005/8/layout/pyramid3"/>
    <dgm:cxn modelId="{FCAC8F8C-BAD7-4380-97FA-5A4A61E39C9F}" type="presOf" srcId="{D9529BBF-00EA-4E69-A3C7-83366939A895}" destId="{E138ADF3-35AE-44BB-B834-021903C5CBCF}" srcOrd="0" destOrd="0" presId="urn:microsoft.com/office/officeart/2005/8/layout/pyramid3"/>
    <dgm:cxn modelId="{0A3AA7D3-3C8D-4F09-BFBD-4C5C70C8FCEE}" type="presOf" srcId="{28A5D659-C21D-4DC5-86AE-3BADFBEC277D}" destId="{3C3C56F9-AC60-47A5-84B1-289174250216}" srcOrd="0" destOrd="0" presId="urn:microsoft.com/office/officeart/2005/8/layout/pyramid3"/>
    <dgm:cxn modelId="{F4F352B8-E7D1-4F48-9D31-D3FEC046570D}" type="presOf" srcId="{4C0DCB8C-643B-4CA3-8EC3-341C8B37908F}" destId="{5D148CF5-FA0D-4B57-8C25-EB9B4EA54FE5}" srcOrd="0" destOrd="0" presId="urn:microsoft.com/office/officeart/2005/8/layout/pyramid3"/>
    <dgm:cxn modelId="{15F466BD-B670-43DB-9E73-C2D5BF9D8F02}" type="presOf" srcId="{D9529BBF-00EA-4E69-A3C7-83366939A895}" destId="{2A399A25-A23B-4386-B3D5-FF1ACE8E0622}" srcOrd="1" destOrd="0" presId="urn:microsoft.com/office/officeart/2005/8/layout/pyramid3"/>
    <dgm:cxn modelId="{F049A890-B151-4DEF-88C1-4FC99F584471}" srcId="{ECB0D14B-F3CC-485F-BE15-375FDB97097A}" destId="{D9529BBF-00EA-4E69-A3C7-83366939A895}" srcOrd="3" destOrd="0" parTransId="{DC340D00-1B20-4859-870C-ED286B26DC87}" sibTransId="{D8B702C1-60EC-4FF3-B90E-4FEAF86FCD42}"/>
    <dgm:cxn modelId="{342762B1-2B12-4DE0-B09E-B6D2770A60DF}" type="presOf" srcId="{ECB0D14B-F3CC-485F-BE15-375FDB97097A}" destId="{FE023180-094A-4DD0-A79A-52E86E8B1080}" srcOrd="0" destOrd="0" presId="urn:microsoft.com/office/officeart/2005/8/layout/pyramid3"/>
    <dgm:cxn modelId="{F0ABAC5B-35D3-49DF-97FE-DA4F982B418F}" type="presParOf" srcId="{FE023180-094A-4DD0-A79A-52E86E8B1080}" destId="{106156E8-AD90-46AD-B7DE-2B1E2EDB4F32}" srcOrd="0" destOrd="0" presId="urn:microsoft.com/office/officeart/2005/8/layout/pyramid3"/>
    <dgm:cxn modelId="{E5E3818E-5024-48EE-ABE1-43995CE0448F}" type="presParOf" srcId="{106156E8-AD90-46AD-B7DE-2B1E2EDB4F32}" destId="{3C3C56F9-AC60-47A5-84B1-289174250216}" srcOrd="0" destOrd="0" presId="urn:microsoft.com/office/officeart/2005/8/layout/pyramid3"/>
    <dgm:cxn modelId="{340CFA96-FDAF-40B2-A20E-CF7B9F30E272}" type="presParOf" srcId="{106156E8-AD90-46AD-B7DE-2B1E2EDB4F32}" destId="{8C820943-F876-44C3-9F95-4EB681615B4D}" srcOrd="1" destOrd="0" presId="urn:microsoft.com/office/officeart/2005/8/layout/pyramid3"/>
    <dgm:cxn modelId="{AB4FEF65-797F-4AA8-9564-4BF64FEEAFB7}" type="presParOf" srcId="{FE023180-094A-4DD0-A79A-52E86E8B1080}" destId="{421031A7-5C93-413C-B079-7BB2B518303B}" srcOrd="1" destOrd="0" presId="urn:microsoft.com/office/officeart/2005/8/layout/pyramid3"/>
    <dgm:cxn modelId="{AB672FA8-8E3E-483C-9EAB-29681E342677}" type="presParOf" srcId="{421031A7-5C93-413C-B079-7BB2B518303B}" destId="{BC86AF5C-18BE-4C2E-B00C-8B7624243B15}" srcOrd="0" destOrd="0" presId="urn:microsoft.com/office/officeart/2005/8/layout/pyramid3"/>
    <dgm:cxn modelId="{6A0849A5-207A-476F-8E56-CA35F7DA0B2B}" type="presParOf" srcId="{421031A7-5C93-413C-B079-7BB2B518303B}" destId="{5506599C-539C-414B-B31A-642E0563C239}" srcOrd="1" destOrd="0" presId="urn:microsoft.com/office/officeart/2005/8/layout/pyramid3"/>
    <dgm:cxn modelId="{69263863-F7BE-455C-960E-001E0BB13FEC}" type="presParOf" srcId="{FE023180-094A-4DD0-A79A-52E86E8B1080}" destId="{15770BFD-1DB3-4C0A-BE76-EBF67AC0BA36}" srcOrd="2" destOrd="0" presId="urn:microsoft.com/office/officeart/2005/8/layout/pyramid3"/>
    <dgm:cxn modelId="{4965C83A-6083-4473-AD40-91EAD84274D5}" type="presParOf" srcId="{15770BFD-1DB3-4C0A-BE76-EBF67AC0BA36}" destId="{9B01335A-2EDA-45FD-84FE-0B920A32BE4F}" srcOrd="0" destOrd="0" presId="urn:microsoft.com/office/officeart/2005/8/layout/pyramid3"/>
    <dgm:cxn modelId="{DDBC6D0D-1D01-4D67-9A21-AD52C4212D48}" type="presParOf" srcId="{15770BFD-1DB3-4C0A-BE76-EBF67AC0BA36}" destId="{FFE64273-3E00-44EC-BB3A-720B29882439}" srcOrd="1" destOrd="0" presId="urn:microsoft.com/office/officeart/2005/8/layout/pyramid3"/>
    <dgm:cxn modelId="{54984346-7D41-450D-A746-E5D7C7997088}" type="presParOf" srcId="{FE023180-094A-4DD0-A79A-52E86E8B1080}" destId="{F15EF05C-41B5-4745-B73B-2CE37FEE48AA}" srcOrd="3" destOrd="0" presId="urn:microsoft.com/office/officeart/2005/8/layout/pyramid3"/>
    <dgm:cxn modelId="{FA9A6452-FDAC-492D-960B-909AB26C2371}" type="presParOf" srcId="{F15EF05C-41B5-4745-B73B-2CE37FEE48AA}" destId="{E138ADF3-35AE-44BB-B834-021903C5CBCF}" srcOrd="0" destOrd="0" presId="urn:microsoft.com/office/officeart/2005/8/layout/pyramid3"/>
    <dgm:cxn modelId="{400452EC-2B9F-40FF-8E86-95235E3B6E71}" type="presParOf" srcId="{F15EF05C-41B5-4745-B73B-2CE37FEE48AA}" destId="{2A399A25-A23B-4386-B3D5-FF1ACE8E0622}" srcOrd="1" destOrd="0" presId="urn:microsoft.com/office/officeart/2005/8/layout/pyramid3"/>
    <dgm:cxn modelId="{514070BB-ADAD-431E-A8E2-9A7C79FFF855}" type="presParOf" srcId="{FE023180-094A-4DD0-A79A-52E86E8B1080}" destId="{BE095BF8-F6DC-4368-8798-1083485D2B01}" srcOrd="4" destOrd="0" presId="urn:microsoft.com/office/officeart/2005/8/layout/pyramid3"/>
    <dgm:cxn modelId="{1813A561-CAAE-455B-83C2-58BB5E9A1DFE}" type="presParOf" srcId="{BE095BF8-F6DC-4368-8798-1083485D2B01}" destId="{5D148CF5-FA0D-4B57-8C25-EB9B4EA54FE5}" srcOrd="0" destOrd="0" presId="urn:microsoft.com/office/officeart/2005/8/layout/pyramid3"/>
    <dgm:cxn modelId="{F73284D3-3910-4818-B5BC-594D78063EC3}" type="presParOf" srcId="{BE095BF8-F6DC-4368-8798-1083485D2B01}" destId="{6E0EA718-3504-4E3A-B683-344EAAA4966F}" srcOrd="1" destOrd="0" presId="urn:microsoft.com/office/officeart/2005/8/layout/pyramid3"/>
    <dgm:cxn modelId="{BEEFA3F2-460A-4BE7-B65D-276FA7AE9745}" type="presParOf" srcId="{FE023180-094A-4DD0-A79A-52E86E8B1080}" destId="{6E660485-E5DF-4AC3-BB74-76063E946F21}" srcOrd="5" destOrd="0" presId="urn:microsoft.com/office/officeart/2005/8/layout/pyramid3"/>
    <dgm:cxn modelId="{3A4769B2-F1B5-4B8B-B740-DA386331C7F5}" type="presParOf" srcId="{6E660485-E5DF-4AC3-BB74-76063E946F21}" destId="{FA428952-A19E-4CF3-A2BB-986D1D9A1BA1}" srcOrd="0" destOrd="0" presId="urn:microsoft.com/office/officeart/2005/8/layout/pyramid3"/>
    <dgm:cxn modelId="{1BBADF0B-DD68-4BBC-8AE8-A13810CFCE26}" type="presParOf" srcId="{6E660485-E5DF-4AC3-BB74-76063E946F21}" destId="{C6979D36-05F6-41B9-AE85-93E8D9834CAB}" srcOrd="1" destOrd="0" presId="urn:microsoft.com/office/officeart/2005/8/layout/pyramid3"/>
    <dgm:cxn modelId="{E4C7D7F8-3A53-47EA-8A2D-3955AD71FEA3}" type="presParOf" srcId="{FE023180-094A-4DD0-A79A-52E86E8B1080}" destId="{89AFD53F-37DB-4BD9-B224-862747BE2F81}" srcOrd="6" destOrd="0" presId="urn:microsoft.com/office/officeart/2005/8/layout/pyramid3"/>
    <dgm:cxn modelId="{E1D13933-36D6-40AF-AE67-E19327248802}" type="presParOf" srcId="{89AFD53F-37DB-4BD9-B224-862747BE2F81}" destId="{B4088D40-95DD-496F-ADE3-A18128CC3D23}" srcOrd="0" destOrd="0" presId="urn:microsoft.com/office/officeart/2005/8/layout/pyramid3"/>
    <dgm:cxn modelId="{5AF96A19-837F-4626-95B8-E52FF74B4C16}" type="presParOf" srcId="{89AFD53F-37DB-4BD9-B224-862747BE2F81}" destId="{8D1389D8-80EF-454C-A2EB-BB015BC10424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6C03BA-A90F-4787-AEBF-43FA4CA655EA}">
      <dsp:nvSpPr>
        <dsp:cNvPr id="0" name=""/>
        <dsp:cNvSpPr/>
      </dsp:nvSpPr>
      <dsp:spPr>
        <a:xfrm>
          <a:off x="935132" y="0"/>
          <a:ext cx="5949280" cy="5949280"/>
        </a:xfrm>
        <a:prstGeom prst="triangle">
          <a:avLst/>
        </a:prstGeom>
        <a:gradFill rotWithShape="0">
          <a:gsLst>
            <a:gs pos="20000">
              <a:schemeClr val="accent5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84E7CDC-E8D6-4F5B-B14B-681F4423245E}">
      <dsp:nvSpPr>
        <dsp:cNvPr id="0" name=""/>
        <dsp:cNvSpPr/>
      </dsp:nvSpPr>
      <dsp:spPr>
        <a:xfrm>
          <a:off x="3995929" y="153769"/>
          <a:ext cx="3867032" cy="4436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Заболевание центральной нервной системы</a:t>
          </a:r>
          <a:endParaRPr lang="ru-RU" sz="2000" kern="1200" dirty="0"/>
        </a:p>
      </dsp:txBody>
      <dsp:txXfrm>
        <a:off x="4017588" y="175428"/>
        <a:ext cx="3823714" cy="400371"/>
      </dsp:txXfrm>
    </dsp:sp>
    <dsp:sp modelId="{151DFE61-E119-4FD7-A61C-B05E48385C31}">
      <dsp:nvSpPr>
        <dsp:cNvPr id="0" name=""/>
        <dsp:cNvSpPr/>
      </dsp:nvSpPr>
      <dsp:spPr>
        <a:xfrm>
          <a:off x="395529" y="853567"/>
          <a:ext cx="3867032" cy="5096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73561"/>
              <a:satOff val="0"/>
              <a:lumOff val="-207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Нарушенная исследовательская активность ребенка</a:t>
          </a:r>
          <a:endParaRPr lang="ru-RU" sz="2000" kern="1200" dirty="0"/>
        </a:p>
      </dsp:txBody>
      <dsp:txXfrm>
        <a:off x="420407" y="878445"/>
        <a:ext cx="3817276" cy="459864"/>
      </dsp:txXfrm>
    </dsp:sp>
    <dsp:sp modelId="{87323A24-2903-4F1A-A936-BC64A67BB028}">
      <dsp:nvSpPr>
        <dsp:cNvPr id="0" name=""/>
        <dsp:cNvSpPr/>
      </dsp:nvSpPr>
      <dsp:spPr>
        <a:xfrm>
          <a:off x="9" y="1343425"/>
          <a:ext cx="4731158" cy="140806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147123"/>
              <a:satOff val="0"/>
              <a:lumOff val="-415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Чаще встречается у детей с нарушением развития эмоциональной сферы - они не могут оценить эмоциональные последствия своей активности (ткнул собаку ногой и отбежал - что будет?).</a:t>
          </a:r>
          <a:endParaRPr lang="ru-RU" sz="2000" kern="1200" dirty="0"/>
        </a:p>
      </dsp:txBody>
      <dsp:txXfrm>
        <a:off x="68745" y="1412161"/>
        <a:ext cx="4593686" cy="1270592"/>
      </dsp:txXfrm>
    </dsp:sp>
    <dsp:sp modelId="{3E2D0024-577E-4507-A8CA-C5E0548FE744}">
      <dsp:nvSpPr>
        <dsp:cNvPr id="0" name=""/>
        <dsp:cNvSpPr/>
      </dsp:nvSpPr>
      <dsp:spPr>
        <a:xfrm>
          <a:off x="4572001" y="2952330"/>
          <a:ext cx="3867032" cy="511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220684"/>
              <a:satOff val="0"/>
              <a:lumOff val="-623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Запрет на физическую активность</a:t>
          </a:r>
          <a:endParaRPr lang="ru-RU" sz="2000" kern="1200" dirty="0"/>
        </a:p>
      </dsp:txBody>
      <dsp:txXfrm>
        <a:off x="4596951" y="2977280"/>
        <a:ext cx="3817132" cy="461204"/>
      </dsp:txXfrm>
    </dsp:sp>
    <dsp:sp modelId="{57415E5E-8556-4332-BD1C-EB47C6118918}">
      <dsp:nvSpPr>
        <dsp:cNvPr id="0" name=""/>
        <dsp:cNvSpPr/>
      </dsp:nvSpPr>
      <dsp:spPr>
        <a:xfrm>
          <a:off x="4499997" y="3442814"/>
          <a:ext cx="3867032" cy="118989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294245"/>
              <a:satOff val="0"/>
              <a:lumOff val="-83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Энергия ребенка обязательно должна находить выход, иначе накопившийся переизбыток энергии перейдет в агрессию</a:t>
          </a:r>
          <a:endParaRPr lang="ru-RU" sz="2000" kern="1200" dirty="0"/>
        </a:p>
      </dsp:txBody>
      <dsp:txXfrm>
        <a:off x="4558083" y="3500900"/>
        <a:ext cx="3750860" cy="1073720"/>
      </dsp:txXfrm>
    </dsp:sp>
    <dsp:sp modelId="{BC300784-542E-4271-B812-B8C2523D7F61}">
      <dsp:nvSpPr>
        <dsp:cNvPr id="0" name=""/>
        <dsp:cNvSpPr/>
      </dsp:nvSpPr>
      <dsp:spPr>
        <a:xfrm>
          <a:off x="0" y="5040561"/>
          <a:ext cx="4082154" cy="4557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367807"/>
              <a:satOff val="0"/>
              <a:lumOff val="-1039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Различные нарушения семейного воспитания</a:t>
          </a:r>
          <a:r>
            <a:rPr lang="ru-RU" sz="1400" kern="1200" dirty="0" smtClean="0"/>
            <a:t>.</a:t>
          </a:r>
          <a:endParaRPr lang="ru-RU" sz="1400" kern="1200" dirty="0"/>
        </a:p>
      </dsp:txBody>
      <dsp:txXfrm>
        <a:off x="22249" y="5062810"/>
        <a:ext cx="4037656" cy="4112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7BB3E3-20BB-49D2-A751-037E4368C039}">
      <dsp:nvSpPr>
        <dsp:cNvPr id="0" name=""/>
        <dsp:cNvSpPr/>
      </dsp:nvSpPr>
      <dsp:spPr>
        <a:xfrm>
          <a:off x="685799" y="0"/>
          <a:ext cx="7772400" cy="594928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8F018-7182-438F-8BB1-AB2E9A5B47A8}">
      <dsp:nvSpPr>
        <dsp:cNvPr id="0" name=""/>
        <dsp:cNvSpPr/>
      </dsp:nvSpPr>
      <dsp:spPr>
        <a:xfrm>
          <a:off x="0" y="288028"/>
          <a:ext cx="1502932" cy="50851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Физическая агрессия — склонность к самому примитивному виду агрессии: использование физической силы против другого лица. </a:t>
          </a:r>
          <a:endParaRPr lang="ru-RU" sz="2000" kern="1200" dirty="0"/>
        </a:p>
      </dsp:txBody>
      <dsp:txXfrm>
        <a:off x="73367" y="361395"/>
        <a:ext cx="1356198" cy="4938448"/>
      </dsp:txXfrm>
    </dsp:sp>
    <dsp:sp modelId="{41E3417B-57D3-494F-AEB2-6009D9997B69}">
      <dsp:nvSpPr>
        <dsp:cNvPr id="0" name=""/>
        <dsp:cNvSpPr/>
      </dsp:nvSpPr>
      <dsp:spPr>
        <a:xfrm>
          <a:off x="1547665" y="1008117"/>
          <a:ext cx="1607554" cy="4509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Косвенная агрессия — </a:t>
          </a:r>
          <a:r>
            <a:rPr lang="ru-RU" sz="2000" kern="1200" dirty="0" err="1" smtClean="0"/>
            <a:t>агрессия</a:t>
          </a:r>
          <a:r>
            <a:rPr lang="ru-RU" sz="2000" kern="1200" dirty="0" smtClean="0"/>
            <a:t>, окольным путём направленная на другое лицо (сплетни, злобные шутки) либо ни на кого не направленная</a:t>
          </a:r>
          <a:endParaRPr lang="ru-RU" sz="2000" kern="1200" dirty="0"/>
        </a:p>
      </dsp:txBody>
      <dsp:txXfrm>
        <a:off x="1626139" y="1086591"/>
        <a:ext cx="1450606" cy="4352177"/>
      </dsp:txXfrm>
    </dsp:sp>
    <dsp:sp modelId="{38991D18-F8A1-49B7-87E3-FE84F3E52B43}">
      <dsp:nvSpPr>
        <dsp:cNvPr id="0" name=""/>
        <dsp:cNvSpPr/>
      </dsp:nvSpPr>
      <dsp:spPr>
        <a:xfrm>
          <a:off x="6804249" y="1656196"/>
          <a:ext cx="1681879" cy="37890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Раздражительность — готовность к проявлению негативных чувств при малейшем возбуждении (вспыльчивость, грубость).</a:t>
          </a:r>
          <a:endParaRPr lang="ru-RU" sz="2000" kern="1200" dirty="0"/>
        </a:p>
      </dsp:txBody>
      <dsp:txXfrm>
        <a:off x="6886352" y="1738299"/>
        <a:ext cx="1517673" cy="3624842"/>
      </dsp:txXfrm>
    </dsp:sp>
    <dsp:sp modelId="{6D841A6D-E5CC-49EE-878D-81B098FA35C7}">
      <dsp:nvSpPr>
        <dsp:cNvPr id="0" name=""/>
        <dsp:cNvSpPr/>
      </dsp:nvSpPr>
      <dsp:spPr>
        <a:xfrm>
          <a:off x="5004053" y="1296133"/>
          <a:ext cx="1789015" cy="42210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Негативизм — оппозиционная манера в поведении от пассивного сопротивления до активной борьбы против установившихся обычаев и законов. </a:t>
          </a:r>
          <a:endParaRPr lang="ru-RU" sz="2000" kern="1200" dirty="0"/>
        </a:p>
      </dsp:txBody>
      <dsp:txXfrm>
        <a:off x="5091386" y="1383466"/>
        <a:ext cx="1614349" cy="4046419"/>
      </dsp:txXfrm>
    </dsp:sp>
    <dsp:sp modelId="{DD497B61-FD25-4E25-B535-94FE11257CE4}">
      <dsp:nvSpPr>
        <dsp:cNvPr id="0" name=""/>
        <dsp:cNvSpPr/>
      </dsp:nvSpPr>
      <dsp:spPr>
        <a:xfrm>
          <a:off x="3203854" y="432048"/>
          <a:ext cx="1795771" cy="50851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Вербальная агрессия — выражение негативных чувств как через форму (крик, визг), так и через содержание словесных ответов (ругань, проклятия, угрозы). За словом в карман не полезет</a:t>
          </a:r>
          <a:endParaRPr lang="ru-RU" sz="2000" kern="1200" dirty="0"/>
        </a:p>
      </dsp:txBody>
      <dsp:txXfrm>
        <a:off x="3291516" y="519710"/>
        <a:ext cx="1620447" cy="49098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A73138-352B-4244-8CA0-528A00BA1261}">
      <dsp:nvSpPr>
        <dsp:cNvPr id="0" name=""/>
        <dsp:cNvSpPr/>
      </dsp:nvSpPr>
      <dsp:spPr>
        <a:xfrm>
          <a:off x="936110" y="0"/>
          <a:ext cx="6858000" cy="6858000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Наиболее благоприятным для ребёнка является авторитетный (демократический) стиль воспитания, при котором он получает ценный опыт человеческих взаимоотношений и учится контролировать свои агрессивные импульсы.</a:t>
          </a:r>
          <a:endParaRPr lang="ru-RU" sz="3300" kern="1200" dirty="0"/>
        </a:p>
      </dsp:txBody>
      <dsp:txXfrm>
        <a:off x="1940441" y="1004331"/>
        <a:ext cx="4849338" cy="48493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CBE460-745D-4B8E-B7E2-BD2FB9B10205}">
      <dsp:nvSpPr>
        <dsp:cNvPr id="0" name=""/>
        <dsp:cNvSpPr/>
      </dsp:nvSpPr>
      <dsp:spPr>
        <a:xfrm>
          <a:off x="323509" y="216032"/>
          <a:ext cx="3922805" cy="21139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Мальчиковая агрессия обычно проявляется более открыто, грубо, она менее управляема и контролировать ее ребята начинают позже, чем девушки. Кроме того, до сих пор сохраняется стереотипный взгляд общества на то, что девочкам не пристало проявлять свою агрессивность, и поэтому их гораздо раньше начинают учить сдерживать ее. </a:t>
          </a:r>
          <a:endParaRPr lang="ru-RU" sz="1600" kern="1200" dirty="0"/>
        </a:p>
      </dsp:txBody>
      <dsp:txXfrm>
        <a:off x="385426" y="277949"/>
        <a:ext cx="3798971" cy="1990163"/>
      </dsp:txXfrm>
    </dsp:sp>
    <dsp:sp modelId="{5F42E47D-4101-4DC1-BC37-D79E8B6C2EF8}">
      <dsp:nvSpPr>
        <dsp:cNvPr id="0" name=""/>
        <dsp:cNvSpPr/>
      </dsp:nvSpPr>
      <dsp:spPr>
        <a:xfrm>
          <a:off x="4644018" y="2664289"/>
          <a:ext cx="4301457" cy="2031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Девочки более </a:t>
          </a:r>
          <a:r>
            <a:rPr lang="ru-RU" sz="1600" kern="1200" dirty="0" err="1" smtClean="0"/>
            <a:t>сензитивны</a:t>
          </a:r>
          <a:r>
            <a:rPr lang="ru-RU" sz="1600" kern="1200" dirty="0" smtClean="0"/>
            <a:t> и впечатлительны, грубое проявление агрессии обычно им претит. Поэтому они весьма рано заменяют физическую агрессию вербальной, а некоторые искусницы сызмальства приучаются камуфлировать агрессивность иронией и сарказмом. </a:t>
          </a:r>
          <a:endParaRPr lang="ru-RU" sz="1600" kern="1200" dirty="0"/>
        </a:p>
      </dsp:txBody>
      <dsp:txXfrm>
        <a:off x="4703528" y="2723799"/>
        <a:ext cx="4182437" cy="19127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7D941D-3230-4841-94FC-9434872E51F9}">
      <dsp:nvSpPr>
        <dsp:cNvPr id="0" name=""/>
        <dsp:cNvSpPr/>
      </dsp:nvSpPr>
      <dsp:spPr>
        <a:xfrm>
          <a:off x="3710139" y="1286643"/>
          <a:ext cx="1723721" cy="1723721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10B8522-76F0-4AAC-8DDA-8AD4C5C3D0C7}">
      <dsp:nvSpPr>
        <dsp:cNvPr id="0" name=""/>
        <dsp:cNvSpPr/>
      </dsp:nvSpPr>
      <dsp:spPr>
        <a:xfrm>
          <a:off x="3494673" y="0"/>
          <a:ext cx="2154652" cy="117374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Девиантное поведение</a:t>
          </a:r>
          <a:endParaRPr lang="ru-RU" sz="1600" kern="1200" dirty="0"/>
        </a:p>
      </dsp:txBody>
      <dsp:txXfrm>
        <a:off x="3494673" y="0"/>
        <a:ext cx="2154652" cy="1173740"/>
      </dsp:txXfrm>
    </dsp:sp>
    <dsp:sp modelId="{783BE1F3-E13D-49B7-96E7-DFD79E04B885}">
      <dsp:nvSpPr>
        <dsp:cNvPr id="0" name=""/>
        <dsp:cNvSpPr/>
      </dsp:nvSpPr>
      <dsp:spPr>
        <a:xfrm>
          <a:off x="4269630" y="1609701"/>
          <a:ext cx="1723721" cy="1723721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C46496E-D204-417C-B54B-34FB17BDFEF4}">
      <dsp:nvSpPr>
        <dsp:cNvPr id="0" name=""/>
        <dsp:cNvSpPr/>
      </dsp:nvSpPr>
      <dsp:spPr>
        <a:xfrm>
          <a:off x="467543" y="1872207"/>
          <a:ext cx="2041891" cy="128552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Деструктивное поведение</a:t>
          </a:r>
          <a:endParaRPr lang="ru-RU" sz="1600" kern="1200" dirty="0"/>
        </a:p>
      </dsp:txBody>
      <dsp:txXfrm>
        <a:off x="467543" y="1872207"/>
        <a:ext cx="2041891" cy="1285525"/>
      </dsp:txXfrm>
    </dsp:sp>
    <dsp:sp modelId="{ECA88422-5B87-4AF4-A4F5-E2668C22CB12}">
      <dsp:nvSpPr>
        <dsp:cNvPr id="0" name=""/>
        <dsp:cNvSpPr/>
      </dsp:nvSpPr>
      <dsp:spPr>
        <a:xfrm>
          <a:off x="4269630" y="2255817"/>
          <a:ext cx="1723721" cy="1723721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CB6BCEB-B341-4F04-B3AE-2F554A1CE83E}">
      <dsp:nvSpPr>
        <dsp:cNvPr id="0" name=""/>
        <dsp:cNvSpPr/>
      </dsp:nvSpPr>
      <dsp:spPr>
        <a:xfrm>
          <a:off x="6512605" y="1973317"/>
          <a:ext cx="2041891" cy="143643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Самовольные уходы из дома</a:t>
          </a:r>
          <a:endParaRPr lang="ru-RU" sz="1600" kern="1200" dirty="0"/>
        </a:p>
      </dsp:txBody>
      <dsp:txXfrm>
        <a:off x="6512605" y="1973317"/>
        <a:ext cx="2041891" cy="1436434"/>
      </dsp:txXfrm>
    </dsp:sp>
    <dsp:sp modelId="{54A92CF3-49D4-41BE-AE38-1581D46B8E49}">
      <dsp:nvSpPr>
        <dsp:cNvPr id="0" name=""/>
        <dsp:cNvSpPr/>
      </dsp:nvSpPr>
      <dsp:spPr>
        <a:xfrm>
          <a:off x="3710139" y="2579434"/>
          <a:ext cx="1723721" cy="1723721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835DBD7-9218-43C1-A26C-B27A172278BE}">
      <dsp:nvSpPr>
        <dsp:cNvPr id="0" name=""/>
        <dsp:cNvSpPr/>
      </dsp:nvSpPr>
      <dsp:spPr>
        <a:xfrm>
          <a:off x="3494673" y="4415499"/>
          <a:ext cx="2154652" cy="117374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Несоциализированность</a:t>
          </a:r>
          <a:r>
            <a:rPr lang="ru-RU" sz="1600" kern="1200" dirty="0" smtClean="0"/>
            <a:t> в обществе</a:t>
          </a:r>
          <a:endParaRPr lang="ru-RU" sz="1600" kern="1200" dirty="0"/>
        </a:p>
      </dsp:txBody>
      <dsp:txXfrm>
        <a:off x="3494673" y="4415499"/>
        <a:ext cx="2154652" cy="1173740"/>
      </dsp:txXfrm>
    </dsp:sp>
    <dsp:sp modelId="{E8A11F41-DC78-4C30-9C6B-79F1D5E08A38}">
      <dsp:nvSpPr>
        <dsp:cNvPr id="0" name=""/>
        <dsp:cNvSpPr/>
      </dsp:nvSpPr>
      <dsp:spPr>
        <a:xfrm>
          <a:off x="3150647" y="2255817"/>
          <a:ext cx="1723721" cy="1723721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F1C6CB2-EBF6-4637-B1C3-C0A628082CCA}">
      <dsp:nvSpPr>
        <dsp:cNvPr id="0" name=""/>
        <dsp:cNvSpPr/>
      </dsp:nvSpPr>
      <dsp:spPr>
        <a:xfrm>
          <a:off x="980913" y="3034957"/>
          <a:ext cx="2041891" cy="143643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980913" y="3034957"/>
        <a:ext cx="2041891" cy="1436434"/>
      </dsp:txXfrm>
    </dsp:sp>
    <dsp:sp modelId="{A6788FED-0ED5-495E-8943-796429F5385B}">
      <dsp:nvSpPr>
        <dsp:cNvPr id="0" name=""/>
        <dsp:cNvSpPr/>
      </dsp:nvSpPr>
      <dsp:spPr>
        <a:xfrm>
          <a:off x="3150647" y="1609701"/>
          <a:ext cx="1723721" cy="1723721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77BB549-FB68-4B3F-A3B7-FB49C6B710D2}">
      <dsp:nvSpPr>
        <dsp:cNvPr id="0" name=""/>
        <dsp:cNvSpPr/>
      </dsp:nvSpPr>
      <dsp:spPr>
        <a:xfrm>
          <a:off x="980913" y="1117848"/>
          <a:ext cx="2041891" cy="143643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980913" y="1117848"/>
        <a:ext cx="2041891" cy="14364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A85586-8672-47C2-A6D0-A5152149FF61}">
      <dsp:nvSpPr>
        <dsp:cNvPr id="0" name=""/>
        <dsp:cNvSpPr/>
      </dsp:nvSpPr>
      <dsp:spPr>
        <a:xfrm>
          <a:off x="653472" y="0"/>
          <a:ext cx="7406022" cy="666936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E51400-088C-4F58-859D-4BC18696906D}">
      <dsp:nvSpPr>
        <dsp:cNvPr id="0" name=""/>
        <dsp:cNvSpPr/>
      </dsp:nvSpPr>
      <dsp:spPr>
        <a:xfrm>
          <a:off x="0" y="1774196"/>
          <a:ext cx="8712968" cy="31209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Ребёнок, наблюдающий за родителем, который использует физические выражения гнева, такие как удар по стене, скорее всего, будет использовать то же поведение. Ребёнок, который наблюдает, что родитель спокойно справляется с гневом, с большей вероятностью будет делать то же самое.</a:t>
          </a:r>
          <a:endParaRPr lang="ru-RU" sz="2900" kern="1200" dirty="0"/>
        </a:p>
      </dsp:txBody>
      <dsp:txXfrm>
        <a:off x="152353" y="1926549"/>
        <a:ext cx="8408262" cy="281626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C56F9-AC60-47A5-84B1-289174250216}">
      <dsp:nvSpPr>
        <dsp:cNvPr id="0" name=""/>
        <dsp:cNvSpPr/>
      </dsp:nvSpPr>
      <dsp:spPr>
        <a:xfrm rot="10800000">
          <a:off x="0" y="0"/>
          <a:ext cx="9143999" cy="792928"/>
        </a:xfrm>
        <a:prstGeom prst="trapezoid">
          <a:avLst>
            <a:gd name="adj" fmla="val 79745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Лучший способ избежать чрезмерной агрессивности в ребенке - проявлять к нему любовь.</a:t>
          </a:r>
          <a:endParaRPr lang="ru-RU" sz="2000" kern="1200" dirty="0"/>
        </a:p>
      </dsp:txBody>
      <dsp:txXfrm rot="-10800000">
        <a:off x="1600199" y="0"/>
        <a:ext cx="5943600" cy="792928"/>
      </dsp:txXfrm>
    </dsp:sp>
    <dsp:sp modelId="{BC86AF5C-18BE-4C2E-B00C-8B7624243B15}">
      <dsp:nvSpPr>
        <dsp:cNvPr id="0" name=""/>
        <dsp:cNvSpPr/>
      </dsp:nvSpPr>
      <dsp:spPr>
        <a:xfrm rot="10800000">
          <a:off x="632323" y="792928"/>
          <a:ext cx="7879353" cy="792928"/>
        </a:xfrm>
        <a:prstGeom prst="trapezoid">
          <a:avLst>
            <a:gd name="adj" fmla="val 79745"/>
          </a:avLst>
        </a:prstGeom>
        <a:solidFill>
          <a:schemeClr val="accent2">
            <a:hueOff val="-254250"/>
            <a:satOff val="0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Родители должны постараться понять причины агрессивного поведения ребенка и устранить их.</a:t>
          </a:r>
          <a:endParaRPr lang="ru-RU" sz="2000" kern="1200" dirty="0"/>
        </a:p>
      </dsp:txBody>
      <dsp:txXfrm rot="-10800000">
        <a:off x="2011210" y="792928"/>
        <a:ext cx="5121579" cy="792928"/>
      </dsp:txXfrm>
    </dsp:sp>
    <dsp:sp modelId="{9B01335A-2EDA-45FD-84FE-0B920A32BE4F}">
      <dsp:nvSpPr>
        <dsp:cNvPr id="0" name=""/>
        <dsp:cNvSpPr/>
      </dsp:nvSpPr>
      <dsp:spPr>
        <a:xfrm rot="10800000">
          <a:off x="1264646" y="1585857"/>
          <a:ext cx="6614707" cy="792928"/>
        </a:xfrm>
        <a:prstGeom prst="trapezoid">
          <a:avLst>
            <a:gd name="adj" fmla="val 79745"/>
          </a:avLst>
        </a:prstGeom>
        <a:solidFill>
          <a:schemeClr val="accent2">
            <a:hueOff val="-508499"/>
            <a:satOff val="0"/>
            <a:lumOff val="-470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Давайте ребенку возможность выплескивать свою энергию - пусть он порезвится один или с приятелем</a:t>
          </a:r>
          <a:r>
            <a:rPr lang="ru-RU" sz="700" kern="1200" dirty="0" smtClean="0"/>
            <a:t>;</a:t>
          </a:r>
          <a:endParaRPr lang="ru-RU" sz="700" kern="1200" dirty="0"/>
        </a:p>
      </dsp:txBody>
      <dsp:txXfrm rot="-10800000">
        <a:off x="2422220" y="1585857"/>
        <a:ext cx="4299559" cy="792928"/>
      </dsp:txXfrm>
    </dsp:sp>
    <dsp:sp modelId="{E138ADF3-35AE-44BB-B834-021903C5CBCF}">
      <dsp:nvSpPr>
        <dsp:cNvPr id="0" name=""/>
        <dsp:cNvSpPr/>
      </dsp:nvSpPr>
      <dsp:spPr>
        <a:xfrm rot="10800000">
          <a:off x="1896969" y="2378786"/>
          <a:ext cx="5350061" cy="792928"/>
        </a:xfrm>
        <a:prstGeom prst="trapezoid">
          <a:avLst>
            <a:gd name="adj" fmla="val 79745"/>
          </a:avLst>
        </a:prstGeom>
        <a:solidFill>
          <a:schemeClr val="accent2">
            <a:hueOff val="-762749"/>
            <a:satOff val="0"/>
            <a:lumOff val="-7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Исключите просмотр фильмов и телепередач со сценами насилия и жестокости.</a:t>
          </a:r>
          <a:endParaRPr lang="ru-RU" sz="2000" kern="1200" dirty="0"/>
        </a:p>
      </dsp:txBody>
      <dsp:txXfrm rot="-10800000">
        <a:off x="2833230" y="2378786"/>
        <a:ext cx="3477539" cy="792928"/>
      </dsp:txXfrm>
    </dsp:sp>
    <dsp:sp modelId="{5D148CF5-FA0D-4B57-8C25-EB9B4EA54FE5}">
      <dsp:nvSpPr>
        <dsp:cNvPr id="0" name=""/>
        <dsp:cNvSpPr/>
      </dsp:nvSpPr>
      <dsp:spPr>
        <a:xfrm rot="10800000">
          <a:off x="2569084" y="3198341"/>
          <a:ext cx="4085414" cy="975683"/>
        </a:xfrm>
        <a:prstGeom prst="trapezoid">
          <a:avLst>
            <a:gd name="adj" fmla="val 79745"/>
          </a:avLst>
        </a:prstGeom>
        <a:solidFill>
          <a:schemeClr val="accent2">
            <a:hueOff val="-1016998"/>
            <a:satOff val="0"/>
            <a:lumOff val="-94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Помогите ребенку найти друзей.</a:t>
          </a:r>
          <a:endParaRPr lang="ru-RU" sz="2000" kern="1200" dirty="0"/>
        </a:p>
      </dsp:txBody>
      <dsp:txXfrm rot="-10800000">
        <a:off x="3284032" y="3198341"/>
        <a:ext cx="2655519" cy="975683"/>
      </dsp:txXfrm>
    </dsp:sp>
    <dsp:sp modelId="{FA428952-A19E-4CF3-A2BB-986D1D9A1BA1}">
      <dsp:nvSpPr>
        <dsp:cNvPr id="0" name=""/>
        <dsp:cNvSpPr/>
      </dsp:nvSpPr>
      <dsp:spPr>
        <a:xfrm rot="10800000">
          <a:off x="3307353" y="4147398"/>
          <a:ext cx="2529292" cy="792928"/>
        </a:xfrm>
        <a:prstGeom prst="trapezoid">
          <a:avLst>
            <a:gd name="adj" fmla="val 79745"/>
          </a:avLst>
        </a:prstGeom>
        <a:solidFill>
          <a:schemeClr val="accent2">
            <a:hueOff val="-1271248"/>
            <a:satOff val="0"/>
            <a:lumOff val="-117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Не прибегайте к физическим наказаниям!</a:t>
          </a:r>
          <a:endParaRPr lang="ru-RU" sz="2000" kern="1200" dirty="0"/>
        </a:p>
      </dsp:txBody>
      <dsp:txXfrm rot="-10800000">
        <a:off x="3749979" y="4147398"/>
        <a:ext cx="1644040" cy="792928"/>
      </dsp:txXfrm>
    </dsp:sp>
    <dsp:sp modelId="{B4088D40-95DD-496F-ADE3-A18128CC3D23}">
      <dsp:nvSpPr>
        <dsp:cNvPr id="0" name=""/>
        <dsp:cNvSpPr/>
      </dsp:nvSpPr>
      <dsp:spPr>
        <a:xfrm rot="10800000">
          <a:off x="3939676" y="4940327"/>
          <a:ext cx="1264646" cy="792928"/>
        </a:xfrm>
        <a:prstGeom prst="trapezoid">
          <a:avLst>
            <a:gd name="adj" fmla="val 79745"/>
          </a:avLst>
        </a:prstGeom>
        <a:solidFill>
          <a:schemeClr val="accent2">
            <a:hueOff val="-1525497"/>
            <a:satOff val="0"/>
            <a:lumOff val="-1411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0" kern="1200" dirty="0"/>
        </a:p>
      </dsp:txBody>
      <dsp:txXfrm rot="-10800000">
        <a:off x="3939676" y="4940327"/>
        <a:ext cx="1264646" cy="7929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4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2048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6000" dirty="0" smtClean="0">
                <a:solidFill>
                  <a:schemeClr val="tx2"/>
                </a:solidFill>
              </a:rPr>
              <a:t>Причины и последствия детской агрессии</a:t>
            </a:r>
            <a:endParaRPr lang="ru-RU" sz="60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600440"/>
          </a:xfrm>
        </p:spPr>
        <p:txBody>
          <a:bodyPr>
            <a:normAutofit fontScale="85000" lnSpcReduction="20000"/>
          </a:bodyPr>
          <a:lstStyle/>
          <a:p>
            <a:pPr algn="r"/>
            <a:endParaRPr lang="ru-RU" sz="16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algn="r"/>
            <a:endParaRPr lang="ru-RU" sz="16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algn="r"/>
            <a:endParaRPr lang="ru-RU" sz="16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algn="r"/>
            <a:endParaRPr lang="ru-RU" sz="16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algn="r"/>
            <a:endParaRPr lang="ru-RU" sz="16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algn="r"/>
            <a:endParaRPr lang="ru-RU" sz="16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algn="r"/>
            <a:endParaRPr lang="ru-RU" sz="16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algn="r"/>
            <a:endParaRPr lang="ru-RU" sz="16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algn="r"/>
            <a:endParaRPr lang="ru-RU" sz="16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algn="r"/>
            <a:endParaRPr lang="ru-RU" sz="16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algn="r"/>
            <a:endParaRPr lang="ru-RU" sz="1600" dirty="0" smtClean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algn="r"/>
            <a:endParaRPr lang="ru-RU" sz="1600" dirty="0">
              <a:solidFill>
                <a:schemeClr val="tx2"/>
              </a:solidFill>
              <a:latin typeface="Arial Black" panose="020B0A04020102020204" pitchFamily="34" charset="0"/>
            </a:endParaRPr>
          </a:p>
          <a:p>
            <a:pPr marL="137160" indent="0" algn="r">
              <a:buNone/>
            </a:pPr>
            <a:r>
              <a:rPr lang="ru-RU" sz="1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Подготовила</a:t>
            </a:r>
            <a:r>
              <a:rPr lang="ru-RU" sz="1400" dirty="0">
                <a:solidFill>
                  <a:schemeClr val="tx2"/>
                </a:solidFill>
                <a:latin typeface="Arial Black" panose="020B0A04020102020204" pitchFamily="34" charset="0"/>
              </a:rPr>
              <a:t>:</a:t>
            </a:r>
          </a:p>
          <a:p>
            <a:pPr marL="137160" indent="0" algn="r">
              <a:buNone/>
            </a:pPr>
            <a:r>
              <a:rPr lang="ru-RU" sz="1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социальный </a:t>
            </a:r>
            <a:r>
              <a:rPr lang="ru-RU" sz="1400" dirty="0">
                <a:solidFill>
                  <a:schemeClr val="tx2"/>
                </a:solidFill>
                <a:latin typeface="Arial Black" panose="020B0A04020102020204" pitchFamily="34" charset="0"/>
              </a:rPr>
              <a:t>педагог</a:t>
            </a:r>
          </a:p>
          <a:p>
            <a:pPr marL="137160" indent="0" algn="r">
              <a:buNone/>
            </a:pPr>
            <a:r>
              <a:rPr lang="ru-RU" sz="1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первой </a:t>
            </a:r>
            <a:r>
              <a:rPr lang="ru-RU" sz="1400" dirty="0">
                <a:solidFill>
                  <a:schemeClr val="tx2"/>
                </a:solidFill>
                <a:latin typeface="Arial Black" panose="020B0A04020102020204" pitchFamily="34" charset="0"/>
              </a:rPr>
              <a:t>квалификационной</a:t>
            </a:r>
          </a:p>
          <a:p>
            <a:pPr marL="137160" indent="0" algn="r">
              <a:buNone/>
            </a:pPr>
            <a:r>
              <a:rPr lang="ru-RU" sz="1400" dirty="0">
                <a:solidFill>
                  <a:schemeClr val="tx2"/>
                </a:solidFill>
                <a:latin typeface="Arial Black" panose="020B0A04020102020204" pitchFamily="34" charset="0"/>
              </a:rPr>
              <a:t> категории</a:t>
            </a:r>
          </a:p>
          <a:p>
            <a:pPr marL="137160" indent="0" algn="r">
              <a:buNone/>
            </a:pPr>
            <a:r>
              <a:rPr lang="ru-RU" sz="1400" dirty="0" err="1">
                <a:solidFill>
                  <a:schemeClr val="tx2"/>
                </a:solidFill>
                <a:latin typeface="Arial Black" panose="020B0A04020102020204" pitchFamily="34" charset="0"/>
              </a:rPr>
              <a:t>Красуцкая</a:t>
            </a:r>
            <a:r>
              <a:rPr lang="ru-RU" sz="1400" dirty="0">
                <a:solidFill>
                  <a:schemeClr val="tx2"/>
                </a:solidFill>
                <a:latin typeface="Arial Black" panose="020B0A04020102020204" pitchFamily="34" charset="0"/>
              </a:rPr>
              <a:t> С. О.</a:t>
            </a:r>
          </a:p>
          <a:p>
            <a:endParaRPr lang="ru-RU" dirty="0"/>
          </a:p>
        </p:txBody>
      </p:sp>
      <p:pic>
        <p:nvPicPr>
          <p:cNvPr id="2050" name="Picture 2" descr="D:\фотообои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4149080"/>
            <a:ext cx="333064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3809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363272" cy="141763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Как предотвратить разрушительное проявление агрессивности у ребенка?</a:t>
            </a:r>
            <a:endParaRPr lang="ru-RU" dirty="0">
              <a:solidFill>
                <a:schemeClr val="tx2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1124744"/>
          <a:ext cx="9144000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FF0000"/>
                </a:solidFill>
              </a:rPr>
              <a:t>Памятка по предупреждению детской агрессии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1. Постарайтесь сохранить в своей семье атмосферу открытости и доверия.</a:t>
            </a:r>
          </a:p>
          <a:p>
            <a:pPr>
              <a:buNone/>
            </a:pPr>
            <a:r>
              <a:rPr lang="ru-RU" dirty="0" smtClean="0"/>
              <a:t>2. Не давайте своему ребенку несбыточных обещаний, не вселяйте в его душу несбыточных надеж</a:t>
            </a:r>
          </a:p>
          <a:p>
            <a:pPr>
              <a:buNone/>
            </a:pPr>
            <a:r>
              <a:rPr lang="ru-RU" dirty="0" smtClean="0"/>
              <a:t>3. Не ставьте своему ребенку каких бы то ни было условий.</a:t>
            </a:r>
          </a:p>
          <a:p>
            <a:pPr>
              <a:buNone/>
            </a:pPr>
            <a:r>
              <a:rPr lang="ru-RU" dirty="0" smtClean="0"/>
              <a:t>4. Будьте тактичны в проявлении мер воздействия на ребенка.</a:t>
            </a:r>
          </a:p>
          <a:p>
            <a:pPr>
              <a:buNone/>
            </a:pPr>
            <a:r>
              <a:rPr lang="ru-RU" dirty="0" smtClean="0"/>
              <a:t>5. Не наказывайте своего ребенка за то, что позволяете делать себе.</a:t>
            </a:r>
          </a:p>
          <a:p>
            <a:pPr>
              <a:buNone/>
            </a:pPr>
            <a:r>
              <a:rPr lang="ru-RU" dirty="0" smtClean="0"/>
              <a:t>6. Не изменяйте своим требованиям по отношению к ребенку в угоду чему-либо.</a:t>
            </a:r>
          </a:p>
          <a:p>
            <a:pPr>
              <a:buNone/>
            </a:pPr>
            <a:r>
              <a:rPr lang="ru-RU" dirty="0" smtClean="0"/>
              <a:t>7. Не шантажируйте ребенка своими отношениями друг с другом</a:t>
            </a:r>
          </a:p>
          <a:p>
            <a:pPr>
              <a:buNone/>
            </a:pPr>
            <a:r>
              <a:rPr lang="ru-RU" dirty="0" smtClean="0"/>
              <a:t>8. Не бойтесь поделиться с ребенком своими чувствами и слабостями.</a:t>
            </a:r>
          </a:p>
          <a:p>
            <a:pPr>
              <a:buNone/>
            </a:pPr>
            <a:r>
              <a:rPr lang="ru-RU" dirty="0" smtClean="0"/>
              <a:t>9. Не ставьте свои отношения с собственным ребенком в зависимость от его учебных успехов.</a:t>
            </a:r>
          </a:p>
          <a:p>
            <a:pPr>
              <a:buNone/>
            </a:pPr>
            <a:r>
              <a:rPr lang="ru-RU" dirty="0" smtClean="0"/>
              <a:t>10. </a:t>
            </a:r>
            <a:r>
              <a:rPr lang="ru-RU" u="sng" dirty="0" smtClean="0"/>
              <a:t>Помните, что ребенок — это воплощенная возможность!</a:t>
            </a:r>
          </a:p>
          <a:p>
            <a:pPr>
              <a:buNone/>
            </a:pPr>
            <a:r>
              <a:rPr lang="ru-RU" dirty="0" smtClean="0"/>
              <a:t>Воспользуйтесь ею так, чтобы она была реализована в полной мере!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2771800" y="4005064"/>
            <a:ext cx="3240360" cy="2664296"/>
          </a:xfrm>
          <a:prstGeom prst="smileyFac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агружен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60648"/>
            <a:ext cx="9144000" cy="6336704"/>
          </a:xfrm>
          <a:prstGeom prst="leftRightUpArrow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268760"/>
            <a:ext cx="8748464" cy="4320480"/>
          </a:xfrm>
        </p:spPr>
        <p:txBody>
          <a:bodyPr>
            <a:normAutofit/>
          </a:bodyPr>
          <a:lstStyle/>
          <a:p>
            <a:r>
              <a:rPr lang="ru-RU" sz="3000" dirty="0" smtClean="0">
                <a:solidFill>
                  <a:srgbClr val="FF0000"/>
                </a:solidFill>
              </a:rPr>
              <a:t>Агрессия</a:t>
            </a:r>
            <a:r>
              <a:rPr lang="ru-RU" sz="3000" dirty="0" smtClean="0"/>
              <a:t> (от латинского «</a:t>
            </a:r>
            <a:r>
              <a:rPr lang="ru-RU" sz="3000" dirty="0" err="1" smtClean="0"/>
              <a:t>agressio</a:t>
            </a:r>
            <a:r>
              <a:rPr lang="ru-RU" sz="3000" dirty="0" smtClean="0"/>
              <a:t>» — нападение, приступ) – это физическое или вербальное (словесное) поведение, направленное на причинение вреда кому-либо или чему-либо.</a:t>
            </a:r>
          </a:p>
          <a:p>
            <a:r>
              <a:rPr lang="ru-RU" sz="3000" u="sng" dirty="0" smtClean="0"/>
              <a:t>Агрессивное поведение у детей </a:t>
            </a:r>
            <a:r>
              <a:rPr lang="ru-RU" sz="3000" dirty="0" smtClean="0"/>
              <a:t>- это своеобразный сигнал SOS, крик о помощи, о внимании к своему внутреннему миру, в котором накопилось слишком много разрушительных эмоций, с которыми ребёнок справиться не в силах.</a:t>
            </a:r>
            <a:endParaRPr lang="ru-RU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Причины агрессии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908720"/>
          <a:ext cx="9144000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лево 4"/>
          <p:cNvSpPr/>
          <p:nvPr/>
        </p:nvSpPr>
        <p:spPr>
          <a:xfrm>
            <a:off x="683568" y="836712"/>
            <a:ext cx="8460432" cy="49685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Также причинами может быть:</a:t>
            </a:r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как «выученное» поведение, когда ребенок поступает агрессивно, следуя образцу (чаще всего поведение родителей или значимых взрослых, литературных, кино- и </a:t>
            </a:r>
            <a:r>
              <a:rPr lang="ru-RU" dirty="0" err="1" smtClean="0"/>
              <a:t>телегероев</a:t>
            </a:r>
            <a:r>
              <a:rPr lang="ru-RU" dirty="0" smtClean="0"/>
              <a:t>).</a:t>
            </a:r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стремление привлечь к себе внимание сверстников;</a:t>
            </a:r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стремление получить желанный результат; </a:t>
            </a:r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стремление быть главным; </a:t>
            </a:r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защита и месть;</a:t>
            </a:r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желание ущемить достоинство другого с целью подчеркнуть свое превосходство.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0106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ПРОЯВЛЕНИЯ АГРЕССИИ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908720"/>
          <a:ext cx="9144000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0"/>
          <a:ext cx="8820472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Различия в проявлении агрессивности мальчиков и девочек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96752"/>
          <a:ext cx="9144000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D:\фотообои\image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3933056"/>
            <a:ext cx="3001342" cy="2242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Последствия агрессии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8305350"/>
              </p:ext>
            </p:extLst>
          </p:nvPr>
        </p:nvGraphicFramePr>
        <p:xfrm>
          <a:off x="0" y="1268760"/>
          <a:ext cx="9144000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88640"/>
          <a:ext cx="8712968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Друга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57</TotalTime>
  <Words>720</Words>
  <Application>Microsoft Office PowerPoint</Application>
  <PresentationFormat>Экран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Причины и последствия детской агрессии</vt:lpstr>
      <vt:lpstr> </vt:lpstr>
      <vt:lpstr>Причины агрессии</vt:lpstr>
      <vt:lpstr> </vt:lpstr>
      <vt:lpstr>ПРОЯВЛЕНИЯ АГРЕССИИ</vt:lpstr>
      <vt:lpstr> </vt:lpstr>
      <vt:lpstr>Различия в проявлении агрессивности мальчиков и девочек</vt:lpstr>
      <vt:lpstr>Последствия агрессии</vt:lpstr>
      <vt:lpstr> </vt:lpstr>
      <vt:lpstr>Как предотвратить разрушительное проявление агрессивности у ребенка?</vt:lpstr>
      <vt:lpstr>Памятка по предупреждению детской агрессии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Mixael</dc:creator>
  <cp:lastModifiedBy>RePack by Diakov</cp:lastModifiedBy>
  <cp:revision>9</cp:revision>
  <dcterms:created xsi:type="dcterms:W3CDTF">2021-11-16T10:49:55Z</dcterms:created>
  <dcterms:modified xsi:type="dcterms:W3CDTF">2021-11-23T07:51:27Z</dcterms:modified>
</cp:coreProperties>
</file>