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1" r:id="rId3"/>
    <p:sldId id="262" r:id="rId4"/>
    <p:sldId id="263" r:id="rId5"/>
    <p:sldId id="264" r:id="rId6"/>
    <p:sldId id="268" r:id="rId7"/>
    <p:sldId id="265" r:id="rId8"/>
    <p:sldId id="266" r:id="rId9"/>
    <p:sldId id="267" r:id="rId10"/>
    <p:sldId id="269" r:id="rId11"/>
    <p:sldId id="270" r:id="rId12"/>
    <p:sldId id="271" r:id="rId13"/>
    <p:sldId id="272" r:id="rId14"/>
    <p:sldId id="260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FF3F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EB21CB-FF47-4E68-A1F5-21510453A608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476672"/>
            <a:ext cx="7128792" cy="30777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Муниципальное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бюджетное общеобразовательное </a:t>
            </a: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учреждение «Средняя школа № 16 города Евпатории </a:t>
            </a: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Республики Крым» </a:t>
            </a:r>
            <a:r>
              <a:rPr 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ИГРОВЫЕ ТЕХНОЛОГИИ НА УРОКАХ ЛИТЕРАТУРНОГО ЧТЕНИЯ</a:t>
            </a:r>
            <a:endParaRPr lang="ru-RU" sz="2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НАЧАЛЬНОЙ </a:t>
            </a: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ШКОЛЕ</a:t>
            </a:r>
            <a:endParaRPr lang="ru-RU" sz="2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4869160"/>
            <a:ext cx="4572000" cy="166199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Подготовила: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учитель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начальных классов</a:t>
            </a:r>
          </a:p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Швец Зоя Васильевна</a:t>
            </a:r>
          </a:p>
          <a:p>
            <a:pPr algn="ctr"/>
            <a:endParaRPr lang="ru-RU" sz="10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г. Евпатория –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2020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г.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Отгадка: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sz="4800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бор </a:t>
            </a:r>
            <a:r>
              <a:rPr lang="ru-RU" sz="4800" dirty="0">
                <a:latin typeface="Times New Roman" pitchFamily="18" charset="0"/>
                <a:cs typeface="Times New Roman" pitchFamily="18" charset="0"/>
              </a:rPr>
              <a:t>переносится на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среду.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https://www.tsn24.ru/upload/resize_cache/iblock/85f/790_500_2/85f400a895e47f35e18fe85f2274ac17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348880"/>
            <a:ext cx="7056784" cy="4032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37893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«Древо мудрости</a:t>
            </a:r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!»</a:t>
            </a: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Объект 5" descr="https://img2.freepng.ru/20180330/hrq/kisspng-drawing-trees-cartoon-clip-art-cartoon-tree-5abe4c64e7ecf4.74334349152242083695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484784"/>
            <a:ext cx="4752528" cy="49580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399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C:\Users\User-PC\Desktop\СЕМИНАР 2020\20201015_081855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756594" y="1484784"/>
            <a:ext cx="6408714" cy="396044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User-PC\Desktop\СЕМИНАР 2020\20201015_081857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707905" y="1674202"/>
            <a:ext cx="6048669" cy="38884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63702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C:\Users\User-PC\Desktop\СЕМИНАР 2020\20201015_082107(0)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828602" y="1484784"/>
            <a:ext cx="6264698" cy="396044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User-PC\Desktop\СЕМИНАР 2020\20201015_082017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671899" y="1736815"/>
            <a:ext cx="6192689" cy="33843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74005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10"/>
          <p:cNvSpPr>
            <a:spLocks noChangeArrowheads="1"/>
          </p:cNvSpPr>
          <p:nvPr/>
        </p:nvSpPr>
        <p:spPr bwMode="auto">
          <a:xfrm>
            <a:off x="250825" y="404813"/>
            <a:ext cx="8208963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i="1" dirty="0" smtClean="0"/>
              <a:t> </a:t>
            </a:r>
            <a:r>
              <a:rPr lang="ru-RU" sz="2400" i="1" dirty="0" smtClean="0"/>
              <a:t> </a:t>
            </a:r>
            <a:endParaRPr lang="ru-RU" sz="2400" i="1" dirty="0"/>
          </a:p>
          <a:p>
            <a:pPr algn="ctr">
              <a:defRPr/>
            </a:pPr>
            <a:endParaRPr lang="ru-RU" sz="2000" dirty="0"/>
          </a:p>
        </p:txBody>
      </p:sp>
      <p:pic>
        <p:nvPicPr>
          <p:cNvPr id="3" name="Рисунок 2" descr="https://fs00.infourok.ru/images/doc/240/196688/2/img18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1" cy="6857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908720"/>
            <a:ext cx="835292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«Игра – это огромное светлое окно, через которое в духовный мир ребёнка вливается живительный поток представлений, понятий об окружающем мире. Игра – это искра, </a:t>
            </a:r>
            <a:r>
              <a:rPr lang="ru-RU" sz="32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зажигающая огонёк </a:t>
            </a:r>
            <a:r>
              <a:rPr lang="ru-RU" sz="32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пытливости </a:t>
            </a:r>
            <a:r>
              <a:rPr lang="ru-RU" sz="32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 любознательности</a:t>
            </a:r>
            <a:r>
              <a:rPr lang="ru-RU" sz="32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pPr algn="r"/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В.А.Сухомлинский</a:t>
            </a: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260648"/>
            <a:ext cx="7772400" cy="1440160"/>
          </a:xfrm>
        </p:spPr>
        <p:txBody>
          <a:bodyPr>
            <a:noAutofit/>
          </a:bodyPr>
          <a:lstStyle/>
          <a:p>
            <a:r>
              <a:rPr lang="ru-RU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Использование игровых технологий в начальной школе позволяет</a:t>
            </a:r>
            <a:r>
              <a:rPr lang="ru-RU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3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1484784"/>
            <a:ext cx="7304856" cy="4176464"/>
          </a:xfrm>
        </p:spPr>
        <p:txBody>
          <a:bodyPr>
            <a:noAutofit/>
          </a:bodyPr>
          <a:lstStyle/>
          <a:p>
            <a:pPr algn="l"/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  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проводить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уроки в нетрадиционной форме;</a:t>
            </a:r>
          </a:p>
          <a:p>
            <a:pPr algn="l"/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  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раскрывать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креативные способности учащихся;</a:t>
            </a:r>
          </a:p>
          <a:p>
            <a:pPr algn="l"/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  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развивать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коммуникативные навыки учащихся;</a:t>
            </a:r>
          </a:p>
          <a:p>
            <a:pPr algn="l"/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  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обеспечивать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свободный обмен мнениями;</a:t>
            </a:r>
          </a:p>
          <a:p>
            <a:pPr algn="l"/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  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практически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закреплять полученные знания;</a:t>
            </a:r>
          </a:p>
          <a:p>
            <a:pPr algn="l"/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  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формировать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мотивационную сферу учащихся;</a:t>
            </a:r>
          </a:p>
          <a:p>
            <a:pPr algn="l"/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  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расширять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кругозор детей;</a:t>
            </a:r>
          </a:p>
          <a:p>
            <a:pPr algn="l"/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  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формировать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навык совместной деятельности. </a:t>
            </a:r>
          </a:p>
          <a:p>
            <a:pPr algn="l"/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4620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296144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Игровые </a:t>
            </a:r>
            <a:r>
              <a:rPr lang="ru-RU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технологии на уроках литературного чтения могут внедряться в различных формах</a:t>
            </a:r>
            <a:r>
              <a:rPr lang="ru-RU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353347"/>
          </a:xfrm>
        </p:spPr>
        <p:txBody>
          <a:bodyPr/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1)  игры-реконструкции;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2)  игры-обсуждения;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3)  игры-соревнования;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4)  игры-поручения;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5)  игры-предположения;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6)  игры-загадки;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7)  игры-беседы (диалоги) и др.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99219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Игра“ Найдите слово в слове</a:t>
            </a:r>
            <a:r>
              <a:rPr lang="ru-RU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».</a:t>
            </a:r>
            <a:endParaRPr lang="ru-RU" sz="40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/>
          <a:lstStyle/>
          <a:p>
            <a:pPr marL="0" indent="0">
              <a:buNone/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Кобра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                           </a:t>
            </a:r>
          </a:p>
          <a:p>
            <a:pPr marL="0" indent="0">
              <a:buNone/>
            </a:pPr>
            <a:r>
              <a:rPr lang="ru-RU" sz="4800" dirty="0" smtClean="0"/>
              <a:t>(кора)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 descr="https://pix-feed.com/wp-content/uploads/2019/08/7-6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1412776"/>
            <a:ext cx="2232248" cy="1584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s://cdn.pixabay.com/photo/2018/03/24/21/28/bark-3257939_1280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3789040"/>
            <a:ext cx="2232248" cy="1800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87012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4800" dirty="0">
                <a:latin typeface="Times New Roman" pitchFamily="18" charset="0"/>
                <a:cs typeface="Times New Roman" pitchFamily="18" charset="0"/>
              </a:rPr>
              <a:t>краска</a:t>
            </a:r>
            <a:r>
              <a:rPr lang="ru-RU" dirty="0"/>
              <a:t>                        </a:t>
            </a: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4800" dirty="0">
                <a:latin typeface="Times New Roman" pitchFamily="18" charset="0"/>
                <a:cs typeface="Times New Roman" pitchFamily="18" charset="0"/>
              </a:rPr>
              <a:t>каска)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 descr="https://images.ru.prom.st/640088776_w640_h640_nabor-akvareli-tsvetik12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1844824"/>
            <a:ext cx="2348020" cy="1584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s://www.f-tk.ru/upload/iblock/327/3271b30b1726638d670e8e69aff8751d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9660" y="4077072"/>
            <a:ext cx="2376264" cy="171356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88981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Игра «Грамматическая арифметика</a:t>
            </a:r>
            <a:r>
              <a:rPr lang="ru-RU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40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Липа + нота =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животное</a:t>
            </a:r>
          </a:p>
          <a:p>
            <a:pPr marL="0" indent="0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Зебра + ё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= дерево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 descr="https://proprikol.ru/wp-content/uploads/2019/11/foto-zhivotnoe-antilopa-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156292"/>
            <a:ext cx="2016224" cy="158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s://avatars.mds.yandex.net/get-pdb/2531094/9cbeebac-95a6-44f4-9ba5-2a12ff82c8ad/s1200?webp=false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149080"/>
            <a:ext cx="1720950" cy="21591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60746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Игра «Найдите </a:t>
            </a:r>
            <a:r>
              <a:rPr lang="ru-RU" sz="4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слово</a:t>
            </a:r>
            <a:r>
              <a:rPr lang="ru-RU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40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Рыдают буквы в каждой строчке:</a:t>
            </a:r>
          </a:p>
          <a:p>
            <a:pPr marL="0" indent="0"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- От наших слов – одни кусочки,</a:t>
            </a:r>
          </a:p>
          <a:p>
            <a:pPr marL="0" indent="0"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У всех у нас одно начало,</a:t>
            </a:r>
          </a:p>
          <a:p>
            <a:pPr marL="0" indent="0"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И, как назло, оно пропало.</a:t>
            </a:r>
          </a:p>
          <a:p>
            <a:pPr marL="0" indent="0"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Но если вы его найдёте,</a:t>
            </a:r>
          </a:p>
          <a:p>
            <a:pPr marL="0" indent="0"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То сразу все слова прочтёте.</a:t>
            </a:r>
          </a:p>
          <a:p>
            <a:pPr marL="0" indent="0">
              <a:buNone/>
            </a:pPr>
            <a:r>
              <a:rPr lang="ru-RU" dirty="0" smtClean="0"/>
              <a:t>…</a:t>
            </a:r>
            <a:r>
              <a:rPr lang="ru-RU" dirty="0" err="1" smtClean="0"/>
              <a:t>абль</a:t>
            </a:r>
            <a:r>
              <a:rPr lang="ru-RU" dirty="0" smtClean="0"/>
              <a:t>, ..</a:t>
            </a:r>
            <a:r>
              <a:rPr lang="ru-RU" dirty="0" err="1" smtClean="0"/>
              <a:t>жик</a:t>
            </a:r>
            <a:r>
              <a:rPr lang="ru-RU" dirty="0" smtClean="0"/>
              <a:t>, ….</a:t>
            </a:r>
            <a:r>
              <a:rPr lang="ru-RU" dirty="0" err="1" smtClean="0"/>
              <a:t>зина</a:t>
            </a:r>
            <a:r>
              <a:rPr lang="ru-RU" dirty="0" smtClean="0"/>
              <a:t>, …</a:t>
            </a:r>
            <a:r>
              <a:rPr lang="ru-RU" dirty="0" err="1" smtClean="0"/>
              <a:t>обка</a:t>
            </a:r>
            <a:r>
              <a:rPr lang="ru-RU" dirty="0" smtClean="0"/>
              <a:t>, ….мушка.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0504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«Головоломки</a:t>
            </a:r>
            <a:r>
              <a:rPr lang="ru-RU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».</a:t>
            </a:r>
            <a:endParaRPr lang="ru-RU" sz="40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2565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Мне принесли записку и попросили срочно расшифровать: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БОР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УНЬ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ЕНО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ДЯ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ЛА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БР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ЯН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САС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ЕДУ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ТРА</a:t>
            </a: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внизу приписка: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Рыбу, птицу, фрукт, цветок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Надо выбросить из строк.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И останется у вас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Расшифрованный приказ.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6601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C00000"/>
      </a:hlink>
      <a:folHlink>
        <a:srgbClr val="E36C09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326</TotalTime>
  <Words>237</Words>
  <Application>Microsoft Office PowerPoint</Application>
  <PresentationFormat>Экран (4:3)</PresentationFormat>
  <Paragraphs>66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Презентация PowerPoint</vt:lpstr>
      <vt:lpstr>Использование игровых технологий в начальной школе позволяет:</vt:lpstr>
      <vt:lpstr> Игровые технологии на уроках литературного чтения могут внедряться в различных формах: </vt:lpstr>
      <vt:lpstr>Игра“ Найдите слово в слове».</vt:lpstr>
      <vt:lpstr>Презентация PowerPoint</vt:lpstr>
      <vt:lpstr>Игра «Грамматическая арифметика»</vt:lpstr>
      <vt:lpstr>Игра «Найдите слово»</vt:lpstr>
      <vt:lpstr>«Головоломки».</vt:lpstr>
      <vt:lpstr>Отгадка: </vt:lpstr>
      <vt:lpstr>«Древо мудрости!»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User-PC</cp:lastModifiedBy>
  <cp:revision>19</cp:revision>
  <dcterms:created xsi:type="dcterms:W3CDTF">2014-06-15T09:49:01Z</dcterms:created>
  <dcterms:modified xsi:type="dcterms:W3CDTF">2020-10-19T20:15:19Z</dcterms:modified>
</cp:coreProperties>
</file>