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8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1287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бюджетное общеобразовательное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учреждение «Средняя школа № 16 города Евпатории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Республики Крым»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ИГРОВЫЕ ТЕХНОЛОГИИ НА УРОКАХ ЛИТЕРАТУРНОГО ЧТЕНИЯ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НАЧАЛЬНОЙ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86916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Швец Зоя Васильевна</a:t>
            </a: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 Евпатория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Отгадка: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бор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переносится 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среду.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tsn24.ru/upload/resize_cache/iblock/85f/790_500_2/85f400a895e47f35e18fe85f2274ac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056784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8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«Древо мудрости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s://img2.freepng.ru/20180330/hrq/kisspng-drawing-trees-cartoon-clip-art-cartoon-tree-5abe4c64e7ecf4.7433434915224208369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4752528" cy="4958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-PC\Desktop\СЕМИНАР 2020\20201015_0818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56594" y="1484784"/>
            <a:ext cx="6408714" cy="396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-PC\Desktop\СЕМИНАР 2020\20201015_0818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7905" y="1674202"/>
            <a:ext cx="6048669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7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-PC\Desktop\СЕМИНАР 2020\20201015_082107(0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8602" y="1484784"/>
            <a:ext cx="6264698" cy="396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-PC\Desktop\СЕМИНАР 2020\20201015_082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1899" y="1736815"/>
            <a:ext cx="6192689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0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50825" y="404813"/>
            <a:ext cx="8208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 smtClean="0"/>
              <a:t> </a:t>
            </a:r>
            <a:r>
              <a:rPr lang="ru-RU" sz="2400" i="1" dirty="0" smtClean="0"/>
              <a:t> </a:t>
            </a:r>
            <a:endParaRPr lang="ru-RU" sz="2400" i="1" dirty="0"/>
          </a:p>
          <a:p>
            <a:pPr algn="ctr">
              <a:defRPr/>
            </a:pPr>
            <a:endParaRPr lang="ru-RU" sz="2000" dirty="0"/>
          </a:p>
        </p:txBody>
      </p:sp>
      <p:pic>
        <p:nvPicPr>
          <p:cNvPr id="3" name="Рисунок 2" descr="https://fs00.infourok.ru/images/doc/240/196688/2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«Игра – это огромное светлое окно, через которое в духовный мир ребёнка вливается живительный поток представлений, понятий об окружающем мире. Игра – это искра,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зажигающая огонёк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пытливости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любознательности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4016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игровых технологий в начальной школе позволяет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304856" cy="41764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в нетрадиционной форме;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креативные способности учащихся;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навыки учащихся;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свободный обмен мнениями;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полученные знания;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мотивационную сферу учащихся;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кругозор детей;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 совместной деятельности. 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технологии на уроках литературного чтения могут внедряться в различных формах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 игры-реконструкции;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 игры-обсуждения;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 игры-соревнования;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 игры-поручения;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5)  игры-предположения;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6)  игры-загадки;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7)  игры-беседы (диалоги) и др.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2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Игра“ Найдите слово в слове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Кобра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</a:p>
          <a:p>
            <a:pPr marL="0" indent="0">
              <a:buNone/>
            </a:pPr>
            <a:r>
              <a:rPr lang="ru-RU" sz="4800" dirty="0" smtClean="0"/>
              <a:t>(кора)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pix-feed.com/wp-content/uploads/2019/08/7-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23224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.pixabay.com/photo/2018/03/24/21/28/bark-3257939_1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232248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0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краска</a:t>
            </a:r>
            <a:r>
              <a:rPr lang="ru-RU" dirty="0"/>
              <a:t>                      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каска)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images.ru.prom.st/640088776_w640_h640_nabor-akvareli-tsvetik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234802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f-tk.ru/upload/iblock/327/3271b30b1726638d670e8e69aff8751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60" y="4077072"/>
            <a:ext cx="2376264" cy="1713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9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«Грамматическая арифметика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Липа + нота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Зебра + ё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= дерево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proprikol.ru/wp-content/uploads/2019/11/foto-zhivotnoe-antilopa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56292"/>
            <a:ext cx="2016224" cy="15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2531094/9cbeebac-95a6-44f4-9ba5-2a12ff82c8ad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1720950" cy="2159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7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«Найдите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Рыдают буквы в каждой строчке: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 наших слов – одни кусочки,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всех у нас одно начало,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И, как назло, оно пропало.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если вы его найдёте,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 сразу все слова прочтёте.</a:t>
            </a:r>
          </a:p>
          <a:p>
            <a:pPr marL="0" indent="0">
              <a:buNone/>
            </a:pPr>
            <a:r>
              <a:rPr lang="ru-RU" dirty="0" smtClean="0"/>
              <a:t>…</a:t>
            </a:r>
            <a:r>
              <a:rPr lang="ru-RU" dirty="0" err="1" smtClean="0"/>
              <a:t>абль</a:t>
            </a:r>
            <a:r>
              <a:rPr lang="ru-RU" dirty="0" smtClean="0"/>
              <a:t>, ..</a:t>
            </a:r>
            <a:r>
              <a:rPr lang="ru-RU" dirty="0" err="1" smtClean="0"/>
              <a:t>жик</a:t>
            </a:r>
            <a:r>
              <a:rPr lang="ru-RU" dirty="0" smtClean="0"/>
              <a:t>, ….</a:t>
            </a:r>
            <a:r>
              <a:rPr lang="ru-RU" dirty="0" err="1" smtClean="0"/>
              <a:t>зина</a:t>
            </a:r>
            <a:r>
              <a:rPr lang="ru-RU" dirty="0" smtClean="0"/>
              <a:t>, …</a:t>
            </a:r>
            <a:r>
              <a:rPr lang="ru-RU" dirty="0" err="1" smtClean="0"/>
              <a:t>обка</a:t>
            </a:r>
            <a:r>
              <a:rPr lang="ru-RU" dirty="0" smtClean="0"/>
              <a:t>, ….мушка.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5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«Головоломки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Мне принесли записку и попросили срочно расшифровать: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САС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внизу приписка: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Рыбу, птицу, фрукт, цветок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выбросить из строк.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останется у вас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Расшифрованный приказ.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6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237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Использование игровых технологий в начальной школе позволяет:</vt:lpstr>
      <vt:lpstr> Игровые технологии на уроках литературного чтения могут внедряться в различных формах: </vt:lpstr>
      <vt:lpstr>Игра“ Найдите слово в слове».</vt:lpstr>
      <vt:lpstr>Презентация PowerPoint</vt:lpstr>
      <vt:lpstr>Игра «Грамматическая арифметика»</vt:lpstr>
      <vt:lpstr>Игра «Найдите слово»</vt:lpstr>
      <vt:lpstr>«Головоломки».</vt:lpstr>
      <vt:lpstr>Отгадка: </vt:lpstr>
      <vt:lpstr>«Древо мудрости!»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User-PC</cp:lastModifiedBy>
  <cp:revision>19</cp:revision>
  <dcterms:created xsi:type="dcterms:W3CDTF">2014-06-15T09:49:01Z</dcterms:created>
  <dcterms:modified xsi:type="dcterms:W3CDTF">2020-10-19T20:15:19Z</dcterms:modified>
</cp:coreProperties>
</file>