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81" r:id="rId5"/>
    <p:sldId id="257" r:id="rId6"/>
    <p:sldId id="283" r:id="rId7"/>
    <p:sldId id="286" r:id="rId8"/>
    <p:sldId id="285" r:id="rId9"/>
    <p:sldId id="282" r:id="rId10"/>
    <p:sldId id="284" r:id="rId1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8B8303-1401-4D80-B75F-17834FFE2904}" type="doc">
      <dgm:prSet loTypeId="urn:microsoft.com/office/officeart/2005/8/layout/hierarchy1" loCatId="hierarchy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359B362-EA2A-4538-8E24-585A5967031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СТИЛИ</a:t>
          </a:r>
          <a:endParaRPr lang="ru-RU" sz="2000" b="1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A1D59-B3A3-4AD0-9921-C64C58701B7B}" type="parTrans" cxnId="{67F32C09-4EFD-4DCE-8DCE-9F656BF8709B}">
      <dgm:prSet/>
      <dgm:spPr/>
      <dgm:t>
        <a:bodyPr/>
        <a:lstStyle/>
        <a:p>
          <a:endParaRPr lang="ru-RU"/>
        </a:p>
      </dgm:t>
    </dgm:pt>
    <dgm:pt modelId="{8C849E37-1F89-4053-A0E0-769A22F61DD5}" type="sibTrans" cxnId="{67F32C09-4EFD-4DCE-8DCE-9F656BF8709B}">
      <dgm:prSet/>
      <dgm:spPr/>
      <dgm:t>
        <a:bodyPr/>
        <a:lstStyle/>
        <a:p>
          <a:endParaRPr lang="ru-RU"/>
        </a:p>
      </dgm:t>
    </dgm:pt>
    <dgm:pt modelId="{1272422A-2999-47EB-A9FD-F9DBC597EF5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авторитарный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1F8A8-CF83-4F5B-8289-2793D380C96B}" type="parTrans" cxnId="{5EAEA05E-72CC-41FC-A19B-47CAAEB4D0C2}">
      <dgm:prSet/>
      <dgm:spPr/>
      <dgm:t>
        <a:bodyPr/>
        <a:lstStyle/>
        <a:p>
          <a:endParaRPr lang="ru-RU"/>
        </a:p>
      </dgm:t>
    </dgm:pt>
    <dgm:pt modelId="{C4E49AA3-47FB-4868-8F92-5D6EE04D992F}" type="sibTrans" cxnId="{5EAEA05E-72CC-41FC-A19B-47CAAEB4D0C2}">
      <dgm:prSet/>
      <dgm:spPr/>
      <dgm:t>
        <a:bodyPr/>
        <a:lstStyle/>
        <a:p>
          <a:endParaRPr lang="ru-RU"/>
        </a:p>
      </dgm:t>
    </dgm:pt>
    <dgm:pt modelId="{5937274F-FBB9-451C-BD0B-6877923F9547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подчинение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C8D639-B6CD-4ED5-9322-716CA41EC0E2}" type="parTrans" cxnId="{8D50D327-7F22-490C-875A-F2171AA65C79}">
      <dgm:prSet/>
      <dgm:spPr/>
      <dgm:t>
        <a:bodyPr/>
        <a:lstStyle/>
        <a:p>
          <a:endParaRPr lang="ru-RU"/>
        </a:p>
      </dgm:t>
    </dgm:pt>
    <dgm:pt modelId="{DD859ACD-F4D5-469A-AE04-711ED3261CB8}" type="sibTrans" cxnId="{8D50D327-7F22-490C-875A-F2171AA65C79}">
      <dgm:prSet/>
      <dgm:spPr/>
      <dgm:t>
        <a:bodyPr/>
        <a:lstStyle/>
        <a:p>
          <a:endParaRPr lang="ru-RU"/>
        </a:p>
      </dgm:t>
    </dgm:pt>
    <dgm:pt modelId="{6081877E-0ED7-4943-99B4-6B1DCD04F2F3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демократический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AABD-B728-4057-A317-E5D0BF399F18}" type="parTrans" cxnId="{05563E51-7E5F-4823-A306-07E07F2D5174}">
      <dgm:prSet/>
      <dgm:spPr/>
      <dgm:t>
        <a:bodyPr/>
        <a:lstStyle/>
        <a:p>
          <a:endParaRPr lang="ru-RU"/>
        </a:p>
      </dgm:t>
    </dgm:pt>
    <dgm:pt modelId="{2812A0F0-0AD4-46AA-A7C9-D618385A97FD}" type="sibTrans" cxnId="{05563E51-7E5F-4823-A306-07E07F2D5174}">
      <dgm:prSet/>
      <dgm:spPr/>
      <dgm:t>
        <a:bodyPr/>
        <a:lstStyle/>
        <a:p>
          <a:endParaRPr lang="ru-RU"/>
        </a:p>
      </dgm:t>
    </dgm:pt>
    <dgm:pt modelId="{DBC97AA4-9AD1-4C84-81CA-A1735A81A5B8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либеральный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D90AB-DE88-491C-8869-C8F717CC916B}" type="parTrans" cxnId="{26B8442E-435C-4CEC-BD21-94EE6551A2D3}">
      <dgm:prSet/>
      <dgm:spPr/>
      <dgm:t>
        <a:bodyPr/>
        <a:lstStyle/>
        <a:p>
          <a:endParaRPr lang="ru-RU"/>
        </a:p>
      </dgm:t>
    </dgm:pt>
    <dgm:pt modelId="{D35A7BBF-EA22-4E3D-9F22-220AE976A069}" type="sibTrans" cxnId="{26B8442E-435C-4CEC-BD21-94EE6551A2D3}">
      <dgm:prSet/>
      <dgm:spPr/>
      <dgm:t>
        <a:bodyPr/>
        <a:lstStyle/>
        <a:p>
          <a:endParaRPr lang="ru-RU"/>
        </a:p>
      </dgm:t>
    </dgm:pt>
    <dgm:pt modelId="{69B83EB0-5DCE-4654-928B-DE1F036105B1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направленного воздействия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5E4C73-6BF9-4CFB-8D08-D8054721A322}" type="parTrans" cxnId="{3167CD58-9F8F-4201-8F0C-A3B8E6AE1B16}">
      <dgm:prSet/>
      <dgm:spPr/>
      <dgm:t>
        <a:bodyPr/>
        <a:lstStyle/>
        <a:p>
          <a:endParaRPr lang="ru-RU"/>
        </a:p>
      </dgm:t>
    </dgm:pt>
    <dgm:pt modelId="{DE898970-395B-499B-B1C7-7C216EBC4809}" type="sibTrans" cxnId="{3167CD58-9F8F-4201-8F0C-A3B8E6AE1B16}">
      <dgm:prSet/>
      <dgm:spPr/>
      <dgm:t>
        <a:bodyPr/>
        <a:lstStyle/>
        <a:p>
          <a:endParaRPr lang="ru-RU"/>
        </a:p>
      </dgm:t>
    </dgm:pt>
    <dgm:pt modelId="{89000C16-6B74-47D0-9DD0-39C52F5D67B3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партнерство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B9B23-77AA-4365-BEB1-119292265F14}" type="parTrans" cxnId="{56D4D31D-E70D-458E-ABDA-EF71618386F2}">
      <dgm:prSet/>
      <dgm:spPr/>
      <dgm:t>
        <a:bodyPr/>
        <a:lstStyle/>
        <a:p>
          <a:endParaRPr lang="ru-RU"/>
        </a:p>
      </dgm:t>
    </dgm:pt>
    <dgm:pt modelId="{A2063D43-0C59-488A-90C0-3E0A7028180A}" type="sibTrans" cxnId="{56D4D31D-E70D-458E-ABDA-EF71618386F2}">
      <dgm:prSet/>
      <dgm:spPr/>
      <dgm:t>
        <a:bodyPr/>
        <a:lstStyle/>
        <a:p>
          <a:endParaRPr lang="ru-RU"/>
        </a:p>
      </dgm:t>
    </dgm:pt>
    <dgm:pt modelId="{555D5578-EDBD-4A9E-9299-412B393B55D2}" type="pres">
      <dgm:prSet presAssocID="{6C8B8303-1401-4D80-B75F-17834FFE29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4FA935-F5DB-4425-A9F1-D0030E2B7B18}" type="pres">
      <dgm:prSet presAssocID="{A359B362-EA2A-4538-8E24-585A59670316}" presName="hierRoot1" presStyleCnt="0"/>
      <dgm:spPr/>
    </dgm:pt>
    <dgm:pt modelId="{DC3DD5AD-B6C4-4C2E-8C92-5BE9DCE7CD99}" type="pres">
      <dgm:prSet presAssocID="{A359B362-EA2A-4538-8E24-585A59670316}" presName="composite" presStyleCnt="0"/>
      <dgm:spPr/>
    </dgm:pt>
    <dgm:pt modelId="{F6373D3F-D8B9-43C1-AE77-60FFFB6A28E9}" type="pres">
      <dgm:prSet presAssocID="{A359B362-EA2A-4538-8E24-585A59670316}" presName="background" presStyleLbl="node0" presStyleIdx="0" presStyleCnt="1"/>
      <dgm:spPr/>
    </dgm:pt>
    <dgm:pt modelId="{CC3B368C-C254-4178-97D4-F02FA346E2A4}" type="pres">
      <dgm:prSet presAssocID="{A359B362-EA2A-4538-8E24-585A5967031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431D3F-6C79-408A-8EA3-35127399AB11}" type="pres">
      <dgm:prSet presAssocID="{A359B362-EA2A-4538-8E24-585A59670316}" presName="hierChild2" presStyleCnt="0"/>
      <dgm:spPr/>
    </dgm:pt>
    <dgm:pt modelId="{1586B60A-B189-4709-90B6-45A62E2139AF}" type="pres">
      <dgm:prSet presAssocID="{3B51F8A8-CF83-4F5B-8289-2793D380C96B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C038B1F-CE7E-4836-AA5C-7998FA6D7BA9}" type="pres">
      <dgm:prSet presAssocID="{1272422A-2999-47EB-A9FD-F9DBC597EF52}" presName="hierRoot2" presStyleCnt="0"/>
      <dgm:spPr/>
    </dgm:pt>
    <dgm:pt modelId="{2F39E80E-672B-4964-8986-A07B8B8EADCA}" type="pres">
      <dgm:prSet presAssocID="{1272422A-2999-47EB-A9FD-F9DBC597EF52}" presName="composite2" presStyleCnt="0"/>
      <dgm:spPr/>
    </dgm:pt>
    <dgm:pt modelId="{9608D36E-DD46-45AB-BADB-B0EFFBDBAB0E}" type="pres">
      <dgm:prSet presAssocID="{1272422A-2999-47EB-A9FD-F9DBC597EF52}" presName="background2" presStyleLbl="node2" presStyleIdx="0" presStyleCnt="3"/>
      <dgm:spPr/>
    </dgm:pt>
    <dgm:pt modelId="{A8A7D1EF-5F46-4CDB-A6F6-83AEF7E70D92}" type="pres">
      <dgm:prSet presAssocID="{1272422A-2999-47EB-A9FD-F9DBC597EF52}" presName="text2" presStyleLbl="fgAcc2" presStyleIdx="0" presStyleCnt="3" custScaleX="1079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C05715-9FD0-4813-9878-780CCC2F8E3E}" type="pres">
      <dgm:prSet presAssocID="{1272422A-2999-47EB-A9FD-F9DBC597EF52}" presName="hierChild3" presStyleCnt="0"/>
      <dgm:spPr/>
    </dgm:pt>
    <dgm:pt modelId="{01FDC767-2895-4312-8D93-36ECC7A1527A}" type="pres">
      <dgm:prSet presAssocID="{D5C8D639-B6CD-4ED5-9322-716CA41EC0E2}" presName="Name17" presStyleLbl="parChTrans1D3" presStyleIdx="0" presStyleCnt="3"/>
      <dgm:spPr/>
      <dgm:t>
        <a:bodyPr/>
        <a:lstStyle/>
        <a:p>
          <a:endParaRPr lang="ru-RU"/>
        </a:p>
      </dgm:t>
    </dgm:pt>
    <dgm:pt modelId="{4D773D52-CF93-4A3B-B6D0-12EE00EC685F}" type="pres">
      <dgm:prSet presAssocID="{5937274F-FBB9-451C-BD0B-6877923F9547}" presName="hierRoot3" presStyleCnt="0"/>
      <dgm:spPr/>
    </dgm:pt>
    <dgm:pt modelId="{3163E5C6-1848-448E-A9FB-D8037027D923}" type="pres">
      <dgm:prSet presAssocID="{5937274F-FBB9-451C-BD0B-6877923F9547}" presName="composite3" presStyleCnt="0"/>
      <dgm:spPr/>
    </dgm:pt>
    <dgm:pt modelId="{BB480E17-ADA5-4A9C-B9B9-816879758146}" type="pres">
      <dgm:prSet presAssocID="{5937274F-FBB9-451C-BD0B-6877923F9547}" presName="background3" presStyleLbl="node3" presStyleIdx="0" presStyleCnt="3"/>
      <dgm:spPr/>
    </dgm:pt>
    <dgm:pt modelId="{B14614B2-100C-48F6-B96D-80628E1CADF1}" type="pres">
      <dgm:prSet presAssocID="{5937274F-FBB9-451C-BD0B-6877923F95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162258-7F3B-4629-AD7E-D94B31EE40F8}" type="pres">
      <dgm:prSet presAssocID="{5937274F-FBB9-451C-BD0B-6877923F9547}" presName="hierChild4" presStyleCnt="0"/>
      <dgm:spPr/>
    </dgm:pt>
    <dgm:pt modelId="{7A06B115-7F2A-4A36-B3A3-70BF214AC6A5}" type="pres">
      <dgm:prSet presAssocID="{3C23AABD-B728-4057-A317-E5D0BF399F18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2CD3E7A-488F-4873-8B7B-618F66871726}" type="pres">
      <dgm:prSet presAssocID="{6081877E-0ED7-4943-99B4-6B1DCD04F2F3}" presName="hierRoot2" presStyleCnt="0"/>
      <dgm:spPr/>
    </dgm:pt>
    <dgm:pt modelId="{E28D6762-F162-44DF-8042-D5A75CE8CAE3}" type="pres">
      <dgm:prSet presAssocID="{6081877E-0ED7-4943-99B4-6B1DCD04F2F3}" presName="composite2" presStyleCnt="0"/>
      <dgm:spPr/>
    </dgm:pt>
    <dgm:pt modelId="{DDD1164A-5875-447D-A8C2-75F8332778B9}" type="pres">
      <dgm:prSet presAssocID="{6081877E-0ED7-4943-99B4-6B1DCD04F2F3}" presName="background2" presStyleLbl="node2" presStyleIdx="1" presStyleCnt="3"/>
      <dgm:spPr/>
    </dgm:pt>
    <dgm:pt modelId="{D0704C89-1AD0-4EB7-9C46-00C5E5286E41}" type="pres">
      <dgm:prSet presAssocID="{6081877E-0ED7-4943-99B4-6B1DCD04F2F3}" presName="text2" presStyleLbl="fgAcc2" presStyleIdx="1" presStyleCnt="3" custScaleX="122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4EF99D-81CF-4FBF-88CE-7E41E7948C21}" type="pres">
      <dgm:prSet presAssocID="{6081877E-0ED7-4943-99B4-6B1DCD04F2F3}" presName="hierChild3" presStyleCnt="0"/>
      <dgm:spPr/>
    </dgm:pt>
    <dgm:pt modelId="{E6911DEF-52C1-4BFA-9DDE-2B7727DAD004}" type="pres">
      <dgm:prSet presAssocID="{63CB9B23-77AA-4365-BEB1-119292265F14}" presName="Name17" presStyleLbl="parChTrans1D3" presStyleIdx="1" presStyleCnt="3"/>
      <dgm:spPr/>
      <dgm:t>
        <a:bodyPr/>
        <a:lstStyle/>
        <a:p>
          <a:endParaRPr lang="ru-RU"/>
        </a:p>
      </dgm:t>
    </dgm:pt>
    <dgm:pt modelId="{9DBBB62B-81F0-4C3D-A6F7-66216B255DA0}" type="pres">
      <dgm:prSet presAssocID="{89000C16-6B74-47D0-9DD0-39C52F5D67B3}" presName="hierRoot3" presStyleCnt="0"/>
      <dgm:spPr/>
    </dgm:pt>
    <dgm:pt modelId="{AFD7898D-233A-4647-907C-2E1CA51E8346}" type="pres">
      <dgm:prSet presAssocID="{89000C16-6B74-47D0-9DD0-39C52F5D67B3}" presName="composite3" presStyleCnt="0"/>
      <dgm:spPr/>
    </dgm:pt>
    <dgm:pt modelId="{4D6280E7-7E45-4B59-B431-DDF4F6034A60}" type="pres">
      <dgm:prSet presAssocID="{89000C16-6B74-47D0-9DD0-39C52F5D67B3}" presName="background3" presStyleLbl="node3" presStyleIdx="1" presStyleCnt="3"/>
      <dgm:spPr/>
    </dgm:pt>
    <dgm:pt modelId="{120B9D8D-7D6E-4419-8897-12553271BBC2}" type="pres">
      <dgm:prSet presAssocID="{89000C16-6B74-47D0-9DD0-39C52F5D67B3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B6CD5-4EC9-4805-BF3E-79A3A99C6F26}" type="pres">
      <dgm:prSet presAssocID="{89000C16-6B74-47D0-9DD0-39C52F5D67B3}" presName="hierChild4" presStyleCnt="0"/>
      <dgm:spPr/>
    </dgm:pt>
    <dgm:pt modelId="{8BD857C3-AD33-46C6-A445-C72BD91866B0}" type="pres">
      <dgm:prSet presAssocID="{ABDD90AB-DE88-491C-8869-C8F717CC916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B97F6C9-4380-48B2-9234-14B5DD8C0EAE}" type="pres">
      <dgm:prSet presAssocID="{DBC97AA4-9AD1-4C84-81CA-A1735A81A5B8}" presName="hierRoot2" presStyleCnt="0"/>
      <dgm:spPr/>
    </dgm:pt>
    <dgm:pt modelId="{5A6F6F03-37BE-4EB9-AD4D-92481D9BE26C}" type="pres">
      <dgm:prSet presAssocID="{DBC97AA4-9AD1-4C84-81CA-A1735A81A5B8}" presName="composite2" presStyleCnt="0"/>
      <dgm:spPr/>
    </dgm:pt>
    <dgm:pt modelId="{74C96B35-9A08-4D69-8EB4-18DA011D1E1D}" type="pres">
      <dgm:prSet presAssocID="{DBC97AA4-9AD1-4C84-81CA-A1735A81A5B8}" presName="background2" presStyleLbl="node2" presStyleIdx="2" presStyleCnt="3"/>
      <dgm:spPr/>
    </dgm:pt>
    <dgm:pt modelId="{4B86DDB5-CCDB-4855-949F-C727E8C23168}" type="pres">
      <dgm:prSet presAssocID="{DBC97AA4-9AD1-4C84-81CA-A1735A81A5B8}" presName="text2" presStyleLbl="fgAcc2" presStyleIdx="2" presStyleCnt="3" custScaleX="1085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AB756-4D7D-4E0D-807B-0137E39E9955}" type="pres">
      <dgm:prSet presAssocID="{DBC97AA4-9AD1-4C84-81CA-A1735A81A5B8}" presName="hierChild3" presStyleCnt="0"/>
      <dgm:spPr/>
    </dgm:pt>
    <dgm:pt modelId="{CC798844-0977-4173-A3B8-E1A52C8DD33B}" type="pres">
      <dgm:prSet presAssocID="{265E4C73-6BF9-4CFB-8D08-D8054721A322}" presName="Name17" presStyleLbl="parChTrans1D3" presStyleIdx="2" presStyleCnt="3"/>
      <dgm:spPr/>
      <dgm:t>
        <a:bodyPr/>
        <a:lstStyle/>
        <a:p>
          <a:endParaRPr lang="ru-RU"/>
        </a:p>
      </dgm:t>
    </dgm:pt>
    <dgm:pt modelId="{DDF50B8C-E9A0-499A-A4BB-A58510FC856B}" type="pres">
      <dgm:prSet presAssocID="{69B83EB0-5DCE-4654-928B-DE1F036105B1}" presName="hierRoot3" presStyleCnt="0"/>
      <dgm:spPr/>
    </dgm:pt>
    <dgm:pt modelId="{587CC386-3414-4D8E-9574-0349DC5DD4A1}" type="pres">
      <dgm:prSet presAssocID="{69B83EB0-5DCE-4654-928B-DE1F036105B1}" presName="composite3" presStyleCnt="0"/>
      <dgm:spPr/>
    </dgm:pt>
    <dgm:pt modelId="{3B0E9F22-42B2-4141-9F03-52A7CC9E677D}" type="pres">
      <dgm:prSet presAssocID="{69B83EB0-5DCE-4654-928B-DE1F036105B1}" presName="background3" presStyleLbl="node3" presStyleIdx="2" presStyleCnt="3"/>
      <dgm:spPr/>
    </dgm:pt>
    <dgm:pt modelId="{2AF9F8A9-ACF9-4CB1-9F3C-E7399644C4AE}" type="pres">
      <dgm:prSet presAssocID="{69B83EB0-5DCE-4654-928B-DE1F036105B1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447F76-22E5-449D-88A0-92DA209A9543}" type="pres">
      <dgm:prSet presAssocID="{69B83EB0-5DCE-4654-928B-DE1F036105B1}" presName="hierChild4" presStyleCnt="0"/>
      <dgm:spPr/>
    </dgm:pt>
  </dgm:ptLst>
  <dgm:cxnLst>
    <dgm:cxn modelId="{1177D04F-D033-4776-9F06-347E3446A9EF}" type="presOf" srcId="{3B51F8A8-CF83-4F5B-8289-2793D380C96B}" destId="{1586B60A-B189-4709-90B6-45A62E2139AF}" srcOrd="0" destOrd="0" presId="urn:microsoft.com/office/officeart/2005/8/layout/hierarchy1"/>
    <dgm:cxn modelId="{80BD3E89-BBB2-40DE-941A-1B653CB73611}" type="presOf" srcId="{3C23AABD-B728-4057-A317-E5D0BF399F18}" destId="{7A06B115-7F2A-4A36-B3A3-70BF214AC6A5}" srcOrd="0" destOrd="0" presId="urn:microsoft.com/office/officeart/2005/8/layout/hierarchy1"/>
    <dgm:cxn modelId="{85041523-47B5-4DCB-B870-F6687A35FBCC}" type="presOf" srcId="{69B83EB0-5DCE-4654-928B-DE1F036105B1}" destId="{2AF9F8A9-ACF9-4CB1-9F3C-E7399644C4AE}" srcOrd="0" destOrd="0" presId="urn:microsoft.com/office/officeart/2005/8/layout/hierarchy1"/>
    <dgm:cxn modelId="{AA2B2501-9C55-4D03-A0C7-60A81F33BCD2}" type="presOf" srcId="{5937274F-FBB9-451C-BD0B-6877923F9547}" destId="{B14614B2-100C-48F6-B96D-80628E1CADF1}" srcOrd="0" destOrd="0" presId="urn:microsoft.com/office/officeart/2005/8/layout/hierarchy1"/>
    <dgm:cxn modelId="{B1F63E2B-D3D6-42DD-8FE1-1D2089D13A12}" type="presOf" srcId="{89000C16-6B74-47D0-9DD0-39C52F5D67B3}" destId="{120B9D8D-7D6E-4419-8897-12553271BBC2}" srcOrd="0" destOrd="0" presId="urn:microsoft.com/office/officeart/2005/8/layout/hierarchy1"/>
    <dgm:cxn modelId="{67F32C09-4EFD-4DCE-8DCE-9F656BF8709B}" srcId="{6C8B8303-1401-4D80-B75F-17834FFE2904}" destId="{A359B362-EA2A-4538-8E24-585A59670316}" srcOrd="0" destOrd="0" parTransId="{C64A1D59-B3A3-4AD0-9921-C64C58701B7B}" sibTransId="{8C849E37-1F89-4053-A0E0-769A22F61DD5}"/>
    <dgm:cxn modelId="{3E02457A-DA1D-435C-AFD5-728CED7B42B8}" type="presOf" srcId="{D5C8D639-B6CD-4ED5-9322-716CA41EC0E2}" destId="{01FDC767-2895-4312-8D93-36ECC7A1527A}" srcOrd="0" destOrd="0" presId="urn:microsoft.com/office/officeart/2005/8/layout/hierarchy1"/>
    <dgm:cxn modelId="{1D31E612-45A3-4079-9718-303927E98B2B}" type="presOf" srcId="{DBC97AA4-9AD1-4C84-81CA-A1735A81A5B8}" destId="{4B86DDB5-CCDB-4855-949F-C727E8C23168}" srcOrd="0" destOrd="0" presId="urn:microsoft.com/office/officeart/2005/8/layout/hierarchy1"/>
    <dgm:cxn modelId="{5EAEA05E-72CC-41FC-A19B-47CAAEB4D0C2}" srcId="{A359B362-EA2A-4538-8E24-585A59670316}" destId="{1272422A-2999-47EB-A9FD-F9DBC597EF52}" srcOrd="0" destOrd="0" parTransId="{3B51F8A8-CF83-4F5B-8289-2793D380C96B}" sibTransId="{C4E49AA3-47FB-4868-8F92-5D6EE04D992F}"/>
    <dgm:cxn modelId="{05563E51-7E5F-4823-A306-07E07F2D5174}" srcId="{A359B362-EA2A-4538-8E24-585A59670316}" destId="{6081877E-0ED7-4943-99B4-6B1DCD04F2F3}" srcOrd="1" destOrd="0" parTransId="{3C23AABD-B728-4057-A317-E5D0BF399F18}" sibTransId="{2812A0F0-0AD4-46AA-A7C9-D618385A97FD}"/>
    <dgm:cxn modelId="{56D4D31D-E70D-458E-ABDA-EF71618386F2}" srcId="{6081877E-0ED7-4943-99B4-6B1DCD04F2F3}" destId="{89000C16-6B74-47D0-9DD0-39C52F5D67B3}" srcOrd="0" destOrd="0" parTransId="{63CB9B23-77AA-4365-BEB1-119292265F14}" sibTransId="{A2063D43-0C59-488A-90C0-3E0A7028180A}"/>
    <dgm:cxn modelId="{0BD8CBF1-7667-41C5-AF62-A749EFDA8CDE}" type="presOf" srcId="{63CB9B23-77AA-4365-BEB1-119292265F14}" destId="{E6911DEF-52C1-4BFA-9DDE-2B7727DAD004}" srcOrd="0" destOrd="0" presId="urn:microsoft.com/office/officeart/2005/8/layout/hierarchy1"/>
    <dgm:cxn modelId="{C4DF700B-69FA-4B23-9046-D3A7AFD97298}" type="presOf" srcId="{6081877E-0ED7-4943-99B4-6B1DCD04F2F3}" destId="{D0704C89-1AD0-4EB7-9C46-00C5E5286E41}" srcOrd="0" destOrd="0" presId="urn:microsoft.com/office/officeart/2005/8/layout/hierarchy1"/>
    <dgm:cxn modelId="{38B1A2E2-A5F0-4DB0-8AA5-8C65D3016996}" type="presOf" srcId="{ABDD90AB-DE88-491C-8869-C8F717CC916B}" destId="{8BD857C3-AD33-46C6-A445-C72BD91866B0}" srcOrd="0" destOrd="0" presId="urn:microsoft.com/office/officeart/2005/8/layout/hierarchy1"/>
    <dgm:cxn modelId="{347065A1-746C-4CFA-AE62-D900A91DCA5A}" type="presOf" srcId="{6C8B8303-1401-4D80-B75F-17834FFE2904}" destId="{555D5578-EDBD-4A9E-9299-412B393B55D2}" srcOrd="0" destOrd="0" presId="urn:microsoft.com/office/officeart/2005/8/layout/hierarchy1"/>
    <dgm:cxn modelId="{26B8442E-435C-4CEC-BD21-94EE6551A2D3}" srcId="{A359B362-EA2A-4538-8E24-585A59670316}" destId="{DBC97AA4-9AD1-4C84-81CA-A1735A81A5B8}" srcOrd="2" destOrd="0" parTransId="{ABDD90AB-DE88-491C-8869-C8F717CC916B}" sibTransId="{D35A7BBF-EA22-4E3D-9F22-220AE976A069}"/>
    <dgm:cxn modelId="{096A0DD2-E72B-437A-9A7B-545EB6A0DF25}" type="presOf" srcId="{265E4C73-6BF9-4CFB-8D08-D8054721A322}" destId="{CC798844-0977-4173-A3B8-E1A52C8DD33B}" srcOrd="0" destOrd="0" presId="urn:microsoft.com/office/officeart/2005/8/layout/hierarchy1"/>
    <dgm:cxn modelId="{3167CD58-9F8F-4201-8F0C-A3B8E6AE1B16}" srcId="{DBC97AA4-9AD1-4C84-81CA-A1735A81A5B8}" destId="{69B83EB0-5DCE-4654-928B-DE1F036105B1}" srcOrd="0" destOrd="0" parTransId="{265E4C73-6BF9-4CFB-8D08-D8054721A322}" sibTransId="{DE898970-395B-499B-B1C7-7C216EBC4809}"/>
    <dgm:cxn modelId="{8D50D327-7F22-490C-875A-F2171AA65C79}" srcId="{1272422A-2999-47EB-A9FD-F9DBC597EF52}" destId="{5937274F-FBB9-451C-BD0B-6877923F9547}" srcOrd="0" destOrd="0" parTransId="{D5C8D639-B6CD-4ED5-9322-716CA41EC0E2}" sibTransId="{DD859ACD-F4D5-469A-AE04-711ED3261CB8}"/>
    <dgm:cxn modelId="{450A0CCD-FD7B-4729-A68B-F542F5A640FB}" type="presOf" srcId="{1272422A-2999-47EB-A9FD-F9DBC597EF52}" destId="{A8A7D1EF-5F46-4CDB-A6F6-83AEF7E70D92}" srcOrd="0" destOrd="0" presId="urn:microsoft.com/office/officeart/2005/8/layout/hierarchy1"/>
    <dgm:cxn modelId="{95CC9871-E95C-4404-8DEC-F208064D17B0}" type="presOf" srcId="{A359B362-EA2A-4538-8E24-585A59670316}" destId="{CC3B368C-C254-4178-97D4-F02FA346E2A4}" srcOrd="0" destOrd="0" presId="urn:microsoft.com/office/officeart/2005/8/layout/hierarchy1"/>
    <dgm:cxn modelId="{E82ADE92-7E64-4806-8FC7-9E6BAA12C2B3}" type="presParOf" srcId="{555D5578-EDBD-4A9E-9299-412B393B55D2}" destId="{E54FA935-F5DB-4425-A9F1-D0030E2B7B18}" srcOrd="0" destOrd="0" presId="urn:microsoft.com/office/officeart/2005/8/layout/hierarchy1"/>
    <dgm:cxn modelId="{8E92F739-6ABD-46BB-A2A4-B115A414EEDC}" type="presParOf" srcId="{E54FA935-F5DB-4425-A9F1-D0030E2B7B18}" destId="{DC3DD5AD-B6C4-4C2E-8C92-5BE9DCE7CD99}" srcOrd="0" destOrd="0" presId="urn:microsoft.com/office/officeart/2005/8/layout/hierarchy1"/>
    <dgm:cxn modelId="{459E5C87-FA3F-4BD4-95FE-AA54B8ADB4F8}" type="presParOf" srcId="{DC3DD5AD-B6C4-4C2E-8C92-5BE9DCE7CD99}" destId="{F6373D3F-D8B9-43C1-AE77-60FFFB6A28E9}" srcOrd="0" destOrd="0" presId="urn:microsoft.com/office/officeart/2005/8/layout/hierarchy1"/>
    <dgm:cxn modelId="{77095D56-4055-41CD-9297-9FB1A6E06C89}" type="presParOf" srcId="{DC3DD5AD-B6C4-4C2E-8C92-5BE9DCE7CD99}" destId="{CC3B368C-C254-4178-97D4-F02FA346E2A4}" srcOrd="1" destOrd="0" presId="urn:microsoft.com/office/officeart/2005/8/layout/hierarchy1"/>
    <dgm:cxn modelId="{76A5D9F2-1BA2-419C-A374-D5BA3B700F95}" type="presParOf" srcId="{E54FA935-F5DB-4425-A9F1-D0030E2B7B18}" destId="{13431D3F-6C79-408A-8EA3-35127399AB11}" srcOrd="1" destOrd="0" presId="urn:microsoft.com/office/officeart/2005/8/layout/hierarchy1"/>
    <dgm:cxn modelId="{CF78358B-F75E-4F91-AD33-AB78885D2BC8}" type="presParOf" srcId="{13431D3F-6C79-408A-8EA3-35127399AB11}" destId="{1586B60A-B189-4709-90B6-45A62E2139AF}" srcOrd="0" destOrd="0" presId="urn:microsoft.com/office/officeart/2005/8/layout/hierarchy1"/>
    <dgm:cxn modelId="{6025196E-C5ED-48D9-8E0A-6B9D86D1E3C8}" type="presParOf" srcId="{13431D3F-6C79-408A-8EA3-35127399AB11}" destId="{8C038B1F-CE7E-4836-AA5C-7998FA6D7BA9}" srcOrd="1" destOrd="0" presId="urn:microsoft.com/office/officeart/2005/8/layout/hierarchy1"/>
    <dgm:cxn modelId="{CDD2F826-0AE4-418D-A3D0-3E13FA6E385B}" type="presParOf" srcId="{8C038B1F-CE7E-4836-AA5C-7998FA6D7BA9}" destId="{2F39E80E-672B-4964-8986-A07B8B8EADCA}" srcOrd="0" destOrd="0" presId="urn:microsoft.com/office/officeart/2005/8/layout/hierarchy1"/>
    <dgm:cxn modelId="{9D911AF1-B611-47C7-BE95-CC2BF4F099BD}" type="presParOf" srcId="{2F39E80E-672B-4964-8986-A07B8B8EADCA}" destId="{9608D36E-DD46-45AB-BADB-B0EFFBDBAB0E}" srcOrd="0" destOrd="0" presId="urn:microsoft.com/office/officeart/2005/8/layout/hierarchy1"/>
    <dgm:cxn modelId="{966F407B-A6EC-47BF-B4ED-E1949B766962}" type="presParOf" srcId="{2F39E80E-672B-4964-8986-A07B8B8EADCA}" destId="{A8A7D1EF-5F46-4CDB-A6F6-83AEF7E70D92}" srcOrd="1" destOrd="0" presId="urn:microsoft.com/office/officeart/2005/8/layout/hierarchy1"/>
    <dgm:cxn modelId="{FAD6A689-9037-4EE8-9F6D-CB774C78AB60}" type="presParOf" srcId="{8C038B1F-CE7E-4836-AA5C-7998FA6D7BA9}" destId="{EEC05715-9FD0-4813-9878-780CCC2F8E3E}" srcOrd="1" destOrd="0" presId="urn:microsoft.com/office/officeart/2005/8/layout/hierarchy1"/>
    <dgm:cxn modelId="{E5FADD7C-C95E-4857-B3E4-3056BD2C6419}" type="presParOf" srcId="{EEC05715-9FD0-4813-9878-780CCC2F8E3E}" destId="{01FDC767-2895-4312-8D93-36ECC7A1527A}" srcOrd="0" destOrd="0" presId="urn:microsoft.com/office/officeart/2005/8/layout/hierarchy1"/>
    <dgm:cxn modelId="{9BF87997-B7BC-4327-8E55-DD52848C7E05}" type="presParOf" srcId="{EEC05715-9FD0-4813-9878-780CCC2F8E3E}" destId="{4D773D52-CF93-4A3B-B6D0-12EE00EC685F}" srcOrd="1" destOrd="0" presId="urn:microsoft.com/office/officeart/2005/8/layout/hierarchy1"/>
    <dgm:cxn modelId="{FBDA4B1B-651B-4206-9E71-5045387E52BD}" type="presParOf" srcId="{4D773D52-CF93-4A3B-B6D0-12EE00EC685F}" destId="{3163E5C6-1848-448E-A9FB-D8037027D923}" srcOrd="0" destOrd="0" presId="urn:microsoft.com/office/officeart/2005/8/layout/hierarchy1"/>
    <dgm:cxn modelId="{C2A1983E-C3E0-435D-AF78-9396244F987C}" type="presParOf" srcId="{3163E5C6-1848-448E-A9FB-D8037027D923}" destId="{BB480E17-ADA5-4A9C-B9B9-816879758146}" srcOrd="0" destOrd="0" presId="urn:microsoft.com/office/officeart/2005/8/layout/hierarchy1"/>
    <dgm:cxn modelId="{66654BE2-92CD-4C63-905E-640F6849E12D}" type="presParOf" srcId="{3163E5C6-1848-448E-A9FB-D8037027D923}" destId="{B14614B2-100C-48F6-B96D-80628E1CADF1}" srcOrd="1" destOrd="0" presId="urn:microsoft.com/office/officeart/2005/8/layout/hierarchy1"/>
    <dgm:cxn modelId="{0E3C0F87-1EEE-4788-82D8-578877853286}" type="presParOf" srcId="{4D773D52-CF93-4A3B-B6D0-12EE00EC685F}" destId="{B0162258-7F3B-4629-AD7E-D94B31EE40F8}" srcOrd="1" destOrd="0" presId="urn:microsoft.com/office/officeart/2005/8/layout/hierarchy1"/>
    <dgm:cxn modelId="{17418C3F-982A-494F-B80D-26EDA3DAAFD3}" type="presParOf" srcId="{13431D3F-6C79-408A-8EA3-35127399AB11}" destId="{7A06B115-7F2A-4A36-B3A3-70BF214AC6A5}" srcOrd="2" destOrd="0" presId="urn:microsoft.com/office/officeart/2005/8/layout/hierarchy1"/>
    <dgm:cxn modelId="{40F99ED3-3C0C-406C-ACB2-2181659B2D8A}" type="presParOf" srcId="{13431D3F-6C79-408A-8EA3-35127399AB11}" destId="{42CD3E7A-488F-4873-8B7B-618F66871726}" srcOrd="3" destOrd="0" presId="urn:microsoft.com/office/officeart/2005/8/layout/hierarchy1"/>
    <dgm:cxn modelId="{7F239B8F-773A-4DDB-862E-080B66E4411A}" type="presParOf" srcId="{42CD3E7A-488F-4873-8B7B-618F66871726}" destId="{E28D6762-F162-44DF-8042-D5A75CE8CAE3}" srcOrd="0" destOrd="0" presId="urn:microsoft.com/office/officeart/2005/8/layout/hierarchy1"/>
    <dgm:cxn modelId="{E00B9AFE-1316-495F-870B-F3A89FFD19F9}" type="presParOf" srcId="{E28D6762-F162-44DF-8042-D5A75CE8CAE3}" destId="{DDD1164A-5875-447D-A8C2-75F8332778B9}" srcOrd="0" destOrd="0" presId="urn:microsoft.com/office/officeart/2005/8/layout/hierarchy1"/>
    <dgm:cxn modelId="{BCC883B2-3A52-42BB-8E80-8562708726B1}" type="presParOf" srcId="{E28D6762-F162-44DF-8042-D5A75CE8CAE3}" destId="{D0704C89-1AD0-4EB7-9C46-00C5E5286E41}" srcOrd="1" destOrd="0" presId="urn:microsoft.com/office/officeart/2005/8/layout/hierarchy1"/>
    <dgm:cxn modelId="{FAC9DE61-4486-4050-87E4-0AE9FC0B6AA0}" type="presParOf" srcId="{42CD3E7A-488F-4873-8B7B-618F66871726}" destId="{D44EF99D-81CF-4FBF-88CE-7E41E7948C21}" srcOrd="1" destOrd="0" presId="urn:microsoft.com/office/officeart/2005/8/layout/hierarchy1"/>
    <dgm:cxn modelId="{F4DE316E-6B2D-47F3-B016-506D2C306457}" type="presParOf" srcId="{D44EF99D-81CF-4FBF-88CE-7E41E7948C21}" destId="{E6911DEF-52C1-4BFA-9DDE-2B7727DAD004}" srcOrd="0" destOrd="0" presId="urn:microsoft.com/office/officeart/2005/8/layout/hierarchy1"/>
    <dgm:cxn modelId="{978C9B71-E19D-41A2-A20E-7B20770D3E48}" type="presParOf" srcId="{D44EF99D-81CF-4FBF-88CE-7E41E7948C21}" destId="{9DBBB62B-81F0-4C3D-A6F7-66216B255DA0}" srcOrd="1" destOrd="0" presId="urn:microsoft.com/office/officeart/2005/8/layout/hierarchy1"/>
    <dgm:cxn modelId="{8020AE87-EB1D-46C9-954A-A2153916130C}" type="presParOf" srcId="{9DBBB62B-81F0-4C3D-A6F7-66216B255DA0}" destId="{AFD7898D-233A-4647-907C-2E1CA51E8346}" srcOrd="0" destOrd="0" presId="urn:microsoft.com/office/officeart/2005/8/layout/hierarchy1"/>
    <dgm:cxn modelId="{93DC6FDA-166F-42B6-A58D-7B8E4B7AD114}" type="presParOf" srcId="{AFD7898D-233A-4647-907C-2E1CA51E8346}" destId="{4D6280E7-7E45-4B59-B431-DDF4F6034A60}" srcOrd="0" destOrd="0" presId="urn:microsoft.com/office/officeart/2005/8/layout/hierarchy1"/>
    <dgm:cxn modelId="{D7E476EE-1F21-4D45-85C2-654BDD137B97}" type="presParOf" srcId="{AFD7898D-233A-4647-907C-2E1CA51E8346}" destId="{120B9D8D-7D6E-4419-8897-12553271BBC2}" srcOrd="1" destOrd="0" presId="urn:microsoft.com/office/officeart/2005/8/layout/hierarchy1"/>
    <dgm:cxn modelId="{F0805B50-C6FE-42E3-8D75-44F3A53420C8}" type="presParOf" srcId="{9DBBB62B-81F0-4C3D-A6F7-66216B255DA0}" destId="{0ACB6CD5-4EC9-4805-BF3E-79A3A99C6F26}" srcOrd="1" destOrd="0" presId="urn:microsoft.com/office/officeart/2005/8/layout/hierarchy1"/>
    <dgm:cxn modelId="{FF0946E7-7448-4FFA-A892-6286C0FD19B5}" type="presParOf" srcId="{13431D3F-6C79-408A-8EA3-35127399AB11}" destId="{8BD857C3-AD33-46C6-A445-C72BD91866B0}" srcOrd="4" destOrd="0" presId="urn:microsoft.com/office/officeart/2005/8/layout/hierarchy1"/>
    <dgm:cxn modelId="{0D864E69-C129-4E45-8410-EFC67D55C319}" type="presParOf" srcId="{13431D3F-6C79-408A-8EA3-35127399AB11}" destId="{2B97F6C9-4380-48B2-9234-14B5DD8C0EAE}" srcOrd="5" destOrd="0" presId="urn:microsoft.com/office/officeart/2005/8/layout/hierarchy1"/>
    <dgm:cxn modelId="{836253D7-17CE-4993-B335-8858FBF10CEA}" type="presParOf" srcId="{2B97F6C9-4380-48B2-9234-14B5DD8C0EAE}" destId="{5A6F6F03-37BE-4EB9-AD4D-92481D9BE26C}" srcOrd="0" destOrd="0" presId="urn:microsoft.com/office/officeart/2005/8/layout/hierarchy1"/>
    <dgm:cxn modelId="{5E090DB5-185E-40A1-BDB3-4670E1B3CB72}" type="presParOf" srcId="{5A6F6F03-37BE-4EB9-AD4D-92481D9BE26C}" destId="{74C96B35-9A08-4D69-8EB4-18DA011D1E1D}" srcOrd="0" destOrd="0" presId="urn:microsoft.com/office/officeart/2005/8/layout/hierarchy1"/>
    <dgm:cxn modelId="{D4CAB219-08BB-4260-B714-BF5167442E89}" type="presParOf" srcId="{5A6F6F03-37BE-4EB9-AD4D-92481D9BE26C}" destId="{4B86DDB5-CCDB-4855-949F-C727E8C23168}" srcOrd="1" destOrd="0" presId="urn:microsoft.com/office/officeart/2005/8/layout/hierarchy1"/>
    <dgm:cxn modelId="{B3AEAA51-A6EC-43E2-9F2A-4C686F8BB78B}" type="presParOf" srcId="{2B97F6C9-4380-48B2-9234-14B5DD8C0EAE}" destId="{09BAB756-4D7D-4E0D-807B-0137E39E9955}" srcOrd="1" destOrd="0" presId="urn:microsoft.com/office/officeart/2005/8/layout/hierarchy1"/>
    <dgm:cxn modelId="{CE39DF1E-59CB-4D0D-A5CD-7F4D6B21820B}" type="presParOf" srcId="{09BAB756-4D7D-4E0D-807B-0137E39E9955}" destId="{CC798844-0977-4173-A3B8-E1A52C8DD33B}" srcOrd="0" destOrd="0" presId="urn:microsoft.com/office/officeart/2005/8/layout/hierarchy1"/>
    <dgm:cxn modelId="{93C04CC2-AF99-48A8-898F-77C5009BA5D9}" type="presParOf" srcId="{09BAB756-4D7D-4E0D-807B-0137E39E9955}" destId="{DDF50B8C-E9A0-499A-A4BB-A58510FC856B}" srcOrd="1" destOrd="0" presId="urn:microsoft.com/office/officeart/2005/8/layout/hierarchy1"/>
    <dgm:cxn modelId="{BE95EA39-C2A1-4653-9F90-AE37EEFCF38A}" type="presParOf" srcId="{DDF50B8C-E9A0-499A-A4BB-A58510FC856B}" destId="{587CC386-3414-4D8E-9574-0349DC5DD4A1}" srcOrd="0" destOrd="0" presId="urn:microsoft.com/office/officeart/2005/8/layout/hierarchy1"/>
    <dgm:cxn modelId="{C347E086-3675-4808-8EBB-9504BD99891D}" type="presParOf" srcId="{587CC386-3414-4D8E-9574-0349DC5DD4A1}" destId="{3B0E9F22-42B2-4141-9F03-52A7CC9E677D}" srcOrd="0" destOrd="0" presId="urn:microsoft.com/office/officeart/2005/8/layout/hierarchy1"/>
    <dgm:cxn modelId="{02468849-F9EB-4FD7-A2DB-E051EFACB3F4}" type="presParOf" srcId="{587CC386-3414-4D8E-9574-0349DC5DD4A1}" destId="{2AF9F8A9-ACF9-4CB1-9F3C-E7399644C4AE}" srcOrd="1" destOrd="0" presId="urn:microsoft.com/office/officeart/2005/8/layout/hierarchy1"/>
    <dgm:cxn modelId="{12D3348E-4753-4188-8472-360D5C4E41A6}" type="presParOf" srcId="{DDF50B8C-E9A0-499A-A4BB-A58510FC856B}" destId="{59447F76-22E5-449D-88A0-92DA209A95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BBB612-852B-43F2-8FE3-844A29530F3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39C52F5-2C2E-4F71-AFB6-EBF231DBF02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СТИЛИ</a:t>
          </a:r>
          <a:endParaRPr lang="ru-RU" sz="20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27949A-1DDB-4C1C-83EA-53316A1D8CC1}" type="parTrans" cxnId="{A42CDFCD-2B2C-4319-8063-0FA1F7C165FF}">
      <dgm:prSet/>
      <dgm:spPr/>
      <dgm:t>
        <a:bodyPr/>
        <a:lstStyle/>
        <a:p>
          <a:endParaRPr lang="ru-RU"/>
        </a:p>
      </dgm:t>
    </dgm:pt>
    <dgm:pt modelId="{3EF4572C-D82D-4D78-BE66-68B2D3042269}" type="sibTrans" cxnId="{A42CDFCD-2B2C-4319-8063-0FA1F7C165FF}">
      <dgm:prSet/>
      <dgm:spPr/>
      <dgm:t>
        <a:bodyPr/>
        <a:lstStyle/>
        <a:p>
          <a:endParaRPr lang="ru-RU"/>
        </a:p>
      </dgm:t>
    </dgm:pt>
    <dgm:pt modelId="{769BA89E-654C-4FDD-8271-D4A5768EA547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Эмоционально-импровизационный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9E458-89B9-4F4C-846F-14C752242A64}" type="parTrans" cxnId="{49958625-2972-47F6-B26D-D7F30FD293CB}">
      <dgm:prSet/>
      <dgm:spPr/>
      <dgm:t>
        <a:bodyPr/>
        <a:lstStyle/>
        <a:p>
          <a:endParaRPr lang="ru-RU"/>
        </a:p>
      </dgm:t>
    </dgm:pt>
    <dgm:pt modelId="{5AA769BB-0CF6-4212-95CD-F15F15FBB3F2}" type="sibTrans" cxnId="{49958625-2972-47F6-B26D-D7F30FD293CB}">
      <dgm:prSet/>
      <dgm:spPr/>
      <dgm:t>
        <a:bodyPr/>
        <a:lstStyle/>
        <a:p>
          <a:endParaRPr lang="ru-RU"/>
        </a:p>
      </dgm:t>
    </dgm:pt>
    <dgm:pt modelId="{1F45F4BF-DAD7-4089-83CF-5B9E1DAEE948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процесс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C3DF6-FC97-4F2B-8FEC-92A4B46BE4A5}" type="parTrans" cxnId="{F903C1A0-4840-4623-8C11-1C5A930B6D34}">
      <dgm:prSet/>
      <dgm:spPr/>
      <dgm:t>
        <a:bodyPr/>
        <a:lstStyle/>
        <a:p>
          <a:endParaRPr lang="ru-RU"/>
        </a:p>
      </dgm:t>
    </dgm:pt>
    <dgm:pt modelId="{E105AB05-8B33-4818-898C-256C4275DBE9}" type="sibTrans" cxnId="{F903C1A0-4840-4623-8C11-1C5A930B6D34}">
      <dgm:prSet/>
      <dgm:spPr/>
      <dgm:t>
        <a:bodyPr/>
        <a:lstStyle/>
        <a:p>
          <a:endParaRPr lang="ru-RU"/>
        </a:p>
      </dgm:t>
    </dgm:pt>
    <dgm:pt modelId="{DFA70DB9-1E33-4D6D-8102-F5F60A7A6F2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Эмоционально-методический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A334E-E39E-4062-A4A4-ECDDCFC6AAC0}" type="parTrans" cxnId="{4E44F0E8-0012-43F5-B5CD-8C0BC47B4DCF}">
      <dgm:prSet/>
      <dgm:spPr/>
      <dgm:t>
        <a:bodyPr/>
        <a:lstStyle/>
        <a:p>
          <a:endParaRPr lang="ru-RU"/>
        </a:p>
      </dgm:t>
    </dgm:pt>
    <dgm:pt modelId="{4F5D07FD-AC83-4D9B-8E6F-B063DCA2E926}" type="sibTrans" cxnId="{4E44F0E8-0012-43F5-B5CD-8C0BC47B4DCF}">
      <dgm:prSet/>
      <dgm:spPr/>
      <dgm:t>
        <a:bodyPr/>
        <a:lstStyle/>
        <a:p>
          <a:endParaRPr lang="ru-RU"/>
        </a:p>
      </dgm:t>
    </dgm:pt>
    <dgm:pt modelId="{AC9606C9-2225-4A0F-B0AC-60BA63952B6E}">
      <dgm:prSet phldrT="[Текст]" custT="1"/>
      <dgm:spPr/>
      <dgm:t>
        <a:bodyPr/>
        <a:lstStyle/>
        <a:p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Рассуждающе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-импровизационный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76572D-5DDF-4015-A8C1-47078FF2AC5A}" type="parTrans" cxnId="{823D4E98-7ADC-42C8-908D-4C5F3EE194F4}">
      <dgm:prSet/>
      <dgm:spPr/>
      <dgm:t>
        <a:bodyPr/>
        <a:lstStyle/>
        <a:p>
          <a:endParaRPr lang="ru-RU"/>
        </a:p>
      </dgm:t>
    </dgm:pt>
    <dgm:pt modelId="{DC74D779-F82E-405E-8742-919A68CD671E}" type="sibTrans" cxnId="{823D4E98-7ADC-42C8-908D-4C5F3EE194F4}">
      <dgm:prSet/>
      <dgm:spPr/>
      <dgm:t>
        <a:bodyPr/>
        <a:lstStyle/>
        <a:p>
          <a:endParaRPr lang="ru-RU"/>
        </a:p>
      </dgm:t>
    </dgm:pt>
    <dgm:pt modelId="{420CC83C-7968-4057-A715-9A596AE003BF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процесс и результат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9588D9-CA69-439D-B14F-5EBEC10497E3}" type="parTrans" cxnId="{46D77A6F-C0AA-4E4A-9863-8CF91E7BEFD8}">
      <dgm:prSet/>
      <dgm:spPr/>
      <dgm:t>
        <a:bodyPr/>
        <a:lstStyle/>
        <a:p>
          <a:endParaRPr lang="ru-RU"/>
        </a:p>
      </dgm:t>
    </dgm:pt>
    <dgm:pt modelId="{37B10648-0C81-46F9-9752-676C86BA9203}" type="sibTrans" cxnId="{46D77A6F-C0AA-4E4A-9863-8CF91E7BEFD8}">
      <dgm:prSet/>
      <dgm:spPr/>
      <dgm:t>
        <a:bodyPr/>
        <a:lstStyle/>
        <a:p>
          <a:endParaRPr lang="ru-RU"/>
        </a:p>
      </dgm:t>
    </dgm:pt>
    <dgm:pt modelId="{773A3A61-57B0-4ECD-8204-57C69A185CDE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процесс и результат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FE17F1-B00A-47B9-BFAC-A00EFA12A706}" type="parTrans" cxnId="{5C826029-C01D-444D-A6CD-FF556E84EE43}">
      <dgm:prSet/>
      <dgm:spPr/>
      <dgm:t>
        <a:bodyPr/>
        <a:lstStyle/>
        <a:p>
          <a:endParaRPr lang="ru-RU"/>
        </a:p>
      </dgm:t>
    </dgm:pt>
    <dgm:pt modelId="{650134D9-726F-479A-A208-D69854B67506}" type="sibTrans" cxnId="{5C826029-C01D-444D-A6CD-FF556E84EE43}">
      <dgm:prSet/>
      <dgm:spPr/>
      <dgm:t>
        <a:bodyPr/>
        <a:lstStyle/>
        <a:p>
          <a:endParaRPr lang="ru-RU"/>
        </a:p>
      </dgm:t>
    </dgm:pt>
    <dgm:pt modelId="{43D1C272-8968-4566-8E37-29FBABB7FE5A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Рассуждающе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-методический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56596-A1B1-4ACB-B1E9-FC1711793198}" type="parTrans" cxnId="{11737D7B-7D8B-4012-A492-4890A3AA91D9}">
      <dgm:prSet/>
      <dgm:spPr/>
      <dgm:t>
        <a:bodyPr/>
        <a:lstStyle/>
        <a:p>
          <a:endParaRPr lang="ru-RU"/>
        </a:p>
      </dgm:t>
    </dgm:pt>
    <dgm:pt modelId="{71EE4104-45C2-4EE9-8AA7-88E63C5007BA}" type="sibTrans" cxnId="{11737D7B-7D8B-4012-A492-4890A3AA91D9}">
      <dgm:prSet/>
      <dgm:spPr/>
      <dgm:t>
        <a:bodyPr/>
        <a:lstStyle/>
        <a:p>
          <a:endParaRPr lang="ru-RU"/>
        </a:p>
      </dgm:t>
    </dgm:pt>
    <dgm:pt modelId="{61BD7F5E-2F8D-43D8-A362-69307ED63FD5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результат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BB6583-6103-4B3E-B9E1-4ECE8E35F38A}" type="parTrans" cxnId="{302600FC-E137-410D-99AB-3ACB29EAE7AC}">
      <dgm:prSet/>
      <dgm:spPr/>
      <dgm:t>
        <a:bodyPr/>
        <a:lstStyle/>
        <a:p>
          <a:endParaRPr lang="ru-RU"/>
        </a:p>
      </dgm:t>
    </dgm:pt>
    <dgm:pt modelId="{5FA9B0FA-0983-4FC7-8025-C92AD8C94A51}" type="sibTrans" cxnId="{302600FC-E137-410D-99AB-3ACB29EAE7AC}">
      <dgm:prSet/>
      <dgm:spPr/>
      <dgm:t>
        <a:bodyPr/>
        <a:lstStyle/>
        <a:p>
          <a:endParaRPr lang="ru-RU"/>
        </a:p>
      </dgm:t>
    </dgm:pt>
    <dgm:pt modelId="{B38DA49E-775A-45B1-96D2-BD9701F9B586}" type="pres">
      <dgm:prSet presAssocID="{57BBB612-852B-43F2-8FE3-844A29530F3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ED8EE0F-AAB7-46A9-BD16-6E363A9F9AD7}" type="pres">
      <dgm:prSet presAssocID="{239C52F5-2C2E-4F71-AFB6-EBF231DBF029}" presName="hierRoot1" presStyleCnt="0"/>
      <dgm:spPr/>
    </dgm:pt>
    <dgm:pt modelId="{D71AB359-2308-445E-9B9E-F9B8B445434B}" type="pres">
      <dgm:prSet presAssocID="{239C52F5-2C2E-4F71-AFB6-EBF231DBF029}" presName="composite" presStyleCnt="0"/>
      <dgm:spPr/>
    </dgm:pt>
    <dgm:pt modelId="{075812A3-1CBB-44C9-8042-4A9FDFB4533B}" type="pres">
      <dgm:prSet presAssocID="{239C52F5-2C2E-4F71-AFB6-EBF231DBF029}" presName="background" presStyleLbl="node0" presStyleIdx="0" presStyleCnt="1"/>
      <dgm:spPr/>
    </dgm:pt>
    <dgm:pt modelId="{C7941777-3367-4B5F-9B61-BF7F51EDC02B}" type="pres">
      <dgm:prSet presAssocID="{239C52F5-2C2E-4F71-AFB6-EBF231DBF029}" presName="text" presStyleLbl="fgAcc0" presStyleIdx="0" presStyleCnt="1" custScaleY="1044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AE2E51-CED3-4386-AF56-8B912B450819}" type="pres">
      <dgm:prSet presAssocID="{239C52F5-2C2E-4F71-AFB6-EBF231DBF029}" presName="hierChild2" presStyleCnt="0"/>
      <dgm:spPr/>
    </dgm:pt>
    <dgm:pt modelId="{4E716D53-5A54-4AC3-B4E7-B59137EBD61B}" type="pres">
      <dgm:prSet presAssocID="{94F9E458-89B9-4F4C-846F-14C752242A6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3ECC8DB6-7A90-4B45-9725-FB4C607B7A73}" type="pres">
      <dgm:prSet presAssocID="{769BA89E-654C-4FDD-8271-D4A5768EA547}" presName="hierRoot2" presStyleCnt="0"/>
      <dgm:spPr/>
    </dgm:pt>
    <dgm:pt modelId="{AA6AF500-D047-4D8F-BD57-51BD1996AF15}" type="pres">
      <dgm:prSet presAssocID="{769BA89E-654C-4FDD-8271-D4A5768EA547}" presName="composite2" presStyleCnt="0"/>
      <dgm:spPr/>
    </dgm:pt>
    <dgm:pt modelId="{761B81B8-FD71-4C5F-AFE4-49AE3E84128F}" type="pres">
      <dgm:prSet presAssocID="{769BA89E-654C-4FDD-8271-D4A5768EA547}" presName="background2" presStyleLbl="node2" presStyleIdx="0" presStyleCnt="4"/>
      <dgm:spPr/>
    </dgm:pt>
    <dgm:pt modelId="{7AA490FC-6926-4B78-B0B0-B6C79B4C3485}" type="pres">
      <dgm:prSet presAssocID="{769BA89E-654C-4FDD-8271-D4A5768EA547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5AB23F-584B-4D86-94D1-46ADCA81A485}" type="pres">
      <dgm:prSet presAssocID="{769BA89E-654C-4FDD-8271-D4A5768EA547}" presName="hierChild3" presStyleCnt="0"/>
      <dgm:spPr/>
    </dgm:pt>
    <dgm:pt modelId="{162895D4-0587-49B0-8D37-DBD47570FA55}" type="pres">
      <dgm:prSet presAssocID="{0C9C3DF6-FC97-4F2B-8FEC-92A4B46BE4A5}" presName="Name17" presStyleLbl="parChTrans1D3" presStyleIdx="0" presStyleCnt="4"/>
      <dgm:spPr/>
      <dgm:t>
        <a:bodyPr/>
        <a:lstStyle/>
        <a:p>
          <a:endParaRPr lang="ru-RU"/>
        </a:p>
      </dgm:t>
    </dgm:pt>
    <dgm:pt modelId="{C87619F6-1B8C-4BB1-A14A-D461ADA9D306}" type="pres">
      <dgm:prSet presAssocID="{1F45F4BF-DAD7-4089-83CF-5B9E1DAEE948}" presName="hierRoot3" presStyleCnt="0"/>
      <dgm:spPr/>
    </dgm:pt>
    <dgm:pt modelId="{92F13307-6303-4F35-A559-B4A3AD1A3904}" type="pres">
      <dgm:prSet presAssocID="{1F45F4BF-DAD7-4089-83CF-5B9E1DAEE948}" presName="composite3" presStyleCnt="0"/>
      <dgm:spPr/>
    </dgm:pt>
    <dgm:pt modelId="{5E38B585-E541-4833-8595-8509765F5987}" type="pres">
      <dgm:prSet presAssocID="{1F45F4BF-DAD7-4089-83CF-5B9E1DAEE948}" presName="background3" presStyleLbl="node3" presStyleIdx="0" presStyleCnt="4"/>
      <dgm:spPr/>
    </dgm:pt>
    <dgm:pt modelId="{2825F584-C29C-4E4D-8E58-E9E6D4EB231F}" type="pres">
      <dgm:prSet presAssocID="{1F45F4BF-DAD7-4089-83CF-5B9E1DAEE948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744972-2290-45FC-9D99-01F7025C3978}" type="pres">
      <dgm:prSet presAssocID="{1F45F4BF-DAD7-4089-83CF-5B9E1DAEE948}" presName="hierChild4" presStyleCnt="0"/>
      <dgm:spPr/>
    </dgm:pt>
    <dgm:pt modelId="{E60648EE-38A4-4B70-B4F5-75500698E664}" type="pres">
      <dgm:prSet presAssocID="{B4CA334E-E39E-4062-A4A4-ECDDCFC6AAC0}" presName="Name10" presStyleLbl="parChTrans1D2" presStyleIdx="1" presStyleCnt="4"/>
      <dgm:spPr/>
      <dgm:t>
        <a:bodyPr/>
        <a:lstStyle/>
        <a:p>
          <a:endParaRPr lang="ru-RU"/>
        </a:p>
      </dgm:t>
    </dgm:pt>
    <dgm:pt modelId="{B540B48A-C020-4194-8879-7E6A565A632D}" type="pres">
      <dgm:prSet presAssocID="{DFA70DB9-1E33-4D6D-8102-F5F60A7A6F29}" presName="hierRoot2" presStyleCnt="0"/>
      <dgm:spPr/>
    </dgm:pt>
    <dgm:pt modelId="{48BF49CB-1044-46D8-9FFE-D7279EF9C200}" type="pres">
      <dgm:prSet presAssocID="{DFA70DB9-1E33-4D6D-8102-F5F60A7A6F29}" presName="composite2" presStyleCnt="0"/>
      <dgm:spPr/>
    </dgm:pt>
    <dgm:pt modelId="{2EC6B6FD-DD1D-4AC4-9597-49FBBF647C0D}" type="pres">
      <dgm:prSet presAssocID="{DFA70DB9-1E33-4D6D-8102-F5F60A7A6F29}" presName="background2" presStyleLbl="node2" presStyleIdx="1" presStyleCnt="4"/>
      <dgm:spPr/>
    </dgm:pt>
    <dgm:pt modelId="{8A288E78-4F05-4F33-8FCB-7044BF6571DC}" type="pres">
      <dgm:prSet presAssocID="{DFA70DB9-1E33-4D6D-8102-F5F60A7A6F29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9A9424-ACCC-4A2B-91E2-289F50582D6A}" type="pres">
      <dgm:prSet presAssocID="{DFA70DB9-1E33-4D6D-8102-F5F60A7A6F29}" presName="hierChild3" presStyleCnt="0"/>
      <dgm:spPr/>
    </dgm:pt>
    <dgm:pt modelId="{3521BC8F-BD40-4E35-B4F9-FFCDF0B27649}" type="pres">
      <dgm:prSet presAssocID="{7FFE17F1-B00A-47B9-BFAC-A00EFA12A706}" presName="Name17" presStyleLbl="parChTrans1D3" presStyleIdx="1" presStyleCnt="4"/>
      <dgm:spPr/>
      <dgm:t>
        <a:bodyPr/>
        <a:lstStyle/>
        <a:p>
          <a:endParaRPr lang="ru-RU"/>
        </a:p>
      </dgm:t>
    </dgm:pt>
    <dgm:pt modelId="{6985B81F-FFA8-434B-8114-75178CE2568B}" type="pres">
      <dgm:prSet presAssocID="{773A3A61-57B0-4ECD-8204-57C69A185CDE}" presName="hierRoot3" presStyleCnt="0"/>
      <dgm:spPr/>
    </dgm:pt>
    <dgm:pt modelId="{529DB04E-834C-4F65-9481-5F3CB5757C8C}" type="pres">
      <dgm:prSet presAssocID="{773A3A61-57B0-4ECD-8204-57C69A185CDE}" presName="composite3" presStyleCnt="0"/>
      <dgm:spPr/>
    </dgm:pt>
    <dgm:pt modelId="{96043B31-F2F1-40FB-B90A-5743EA247190}" type="pres">
      <dgm:prSet presAssocID="{773A3A61-57B0-4ECD-8204-57C69A185CDE}" presName="background3" presStyleLbl="node3" presStyleIdx="1" presStyleCnt="4"/>
      <dgm:spPr/>
    </dgm:pt>
    <dgm:pt modelId="{8E9A4233-E0CE-4537-9328-9D10AE10E8AF}" type="pres">
      <dgm:prSet presAssocID="{773A3A61-57B0-4ECD-8204-57C69A185CD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BD2BE-F3FD-47ED-A505-73C865F41F4C}" type="pres">
      <dgm:prSet presAssocID="{773A3A61-57B0-4ECD-8204-57C69A185CDE}" presName="hierChild4" presStyleCnt="0"/>
      <dgm:spPr/>
    </dgm:pt>
    <dgm:pt modelId="{9F0AD6AC-CD7F-4A56-86D5-FB608D0E3312}" type="pres">
      <dgm:prSet presAssocID="{9676572D-5DDF-4015-A8C1-47078FF2AC5A}" presName="Name10" presStyleLbl="parChTrans1D2" presStyleIdx="2" presStyleCnt="4"/>
      <dgm:spPr/>
      <dgm:t>
        <a:bodyPr/>
        <a:lstStyle/>
        <a:p>
          <a:endParaRPr lang="ru-RU"/>
        </a:p>
      </dgm:t>
    </dgm:pt>
    <dgm:pt modelId="{ACBD80CE-A344-4852-A380-ABBA9BFD2E23}" type="pres">
      <dgm:prSet presAssocID="{AC9606C9-2225-4A0F-B0AC-60BA63952B6E}" presName="hierRoot2" presStyleCnt="0"/>
      <dgm:spPr/>
    </dgm:pt>
    <dgm:pt modelId="{B5DED93F-9BCF-4301-B359-D356AA43962C}" type="pres">
      <dgm:prSet presAssocID="{AC9606C9-2225-4A0F-B0AC-60BA63952B6E}" presName="composite2" presStyleCnt="0"/>
      <dgm:spPr/>
    </dgm:pt>
    <dgm:pt modelId="{4BBDEB11-E409-475C-A066-01097342054D}" type="pres">
      <dgm:prSet presAssocID="{AC9606C9-2225-4A0F-B0AC-60BA63952B6E}" presName="background2" presStyleLbl="node2" presStyleIdx="2" presStyleCnt="4"/>
      <dgm:spPr/>
    </dgm:pt>
    <dgm:pt modelId="{B1111696-6CD1-46D3-BAD3-3F33B40055FD}" type="pres">
      <dgm:prSet presAssocID="{AC9606C9-2225-4A0F-B0AC-60BA63952B6E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F57369-9651-4495-A05E-2A3BD24ABAA5}" type="pres">
      <dgm:prSet presAssocID="{AC9606C9-2225-4A0F-B0AC-60BA63952B6E}" presName="hierChild3" presStyleCnt="0"/>
      <dgm:spPr/>
    </dgm:pt>
    <dgm:pt modelId="{A357F157-C660-4197-937D-76B703EBAE36}" type="pres">
      <dgm:prSet presAssocID="{909588D9-CA69-439D-B14F-5EBEC10497E3}" presName="Name17" presStyleLbl="parChTrans1D3" presStyleIdx="2" presStyleCnt="4"/>
      <dgm:spPr/>
      <dgm:t>
        <a:bodyPr/>
        <a:lstStyle/>
        <a:p>
          <a:endParaRPr lang="ru-RU"/>
        </a:p>
      </dgm:t>
    </dgm:pt>
    <dgm:pt modelId="{47384618-CB9D-4FC6-8D25-9E72844007EF}" type="pres">
      <dgm:prSet presAssocID="{420CC83C-7968-4057-A715-9A596AE003BF}" presName="hierRoot3" presStyleCnt="0"/>
      <dgm:spPr/>
    </dgm:pt>
    <dgm:pt modelId="{ABEBBFB8-9211-4732-83CC-83400C4705E8}" type="pres">
      <dgm:prSet presAssocID="{420CC83C-7968-4057-A715-9A596AE003BF}" presName="composite3" presStyleCnt="0"/>
      <dgm:spPr/>
    </dgm:pt>
    <dgm:pt modelId="{4154FF48-C110-490E-B201-EB91638B182E}" type="pres">
      <dgm:prSet presAssocID="{420CC83C-7968-4057-A715-9A596AE003BF}" presName="background3" presStyleLbl="node3" presStyleIdx="2" presStyleCnt="4"/>
      <dgm:spPr/>
    </dgm:pt>
    <dgm:pt modelId="{B956DE0D-0E6C-42E4-B5EF-722FC3A912D8}" type="pres">
      <dgm:prSet presAssocID="{420CC83C-7968-4057-A715-9A596AE003BF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BA9CD8-1C7A-45D1-8D98-A2FF80109200}" type="pres">
      <dgm:prSet presAssocID="{420CC83C-7968-4057-A715-9A596AE003BF}" presName="hierChild4" presStyleCnt="0"/>
      <dgm:spPr/>
    </dgm:pt>
    <dgm:pt modelId="{B594E791-823E-43F4-9079-BBD42B0C56BA}" type="pres">
      <dgm:prSet presAssocID="{BE656596-A1B1-4ACB-B1E9-FC1711793198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B45F55B-A385-486F-ADAD-11654A7E996B}" type="pres">
      <dgm:prSet presAssocID="{43D1C272-8968-4566-8E37-29FBABB7FE5A}" presName="hierRoot2" presStyleCnt="0"/>
      <dgm:spPr/>
    </dgm:pt>
    <dgm:pt modelId="{33CD3386-66A7-49F8-98B3-E1D150E07B84}" type="pres">
      <dgm:prSet presAssocID="{43D1C272-8968-4566-8E37-29FBABB7FE5A}" presName="composite2" presStyleCnt="0"/>
      <dgm:spPr/>
    </dgm:pt>
    <dgm:pt modelId="{C22CE55D-C1D2-4A53-B402-85CDB2A97711}" type="pres">
      <dgm:prSet presAssocID="{43D1C272-8968-4566-8E37-29FBABB7FE5A}" presName="background2" presStyleLbl="node2" presStyleIdx="3" presStyleCnt="4"/>
      <dgm:spPr/>
    </dgm:pt>
    <dgm:pt modelId="{9FEF4E4C-C7F2-4EDB-ACBC-5CAE26D2A81C}" type="pres">
      <dgm:prSet presAssocID="{43D1C272-8968-4566-8E37-29FBABB7FE5A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F683B4-C746-4412-ACB8-F45798DCD8BF}" type="pres">
      <dgm:prSet presAssocID="{43D1C272-8968-4566-8E37-29FBABB7FE5A}" presName="hierChild3" presStyleCnt="0"/>
      <dgm:spPr/>
    </dgm:pt>
    <dgm:pt modelId="{66C702AD-4954-4BEE-895B-889010500188}" type="pres">
      <dgm:prSet presAssocID="{FBBB6583-6103-4B3E-B9E1-4ECE8E35F38A}" presName="Name17" presStyleLbl="parChTrans1D3" presStyleIdx="3" presStyleCnt="4"/>
      <dgm:spPr/>
      <dgm:t>
        <a:bodyPr/>
        <a:lstStyle/>
        <a:p>
          <a:endParaRPr lang="ru-RU"/>
        </a:p>
      </dgm:t>
    </dgm:pt>
    <dgm:pt modelId="{C525A561-1BF4-4616-84AB-1E7AC99D965E}" type="pres">
      <dgm:prSet presAssocID="{61BD7F5E-2F8D-43D8-A362-69307ED63FD5}" presName="hierRoot3" presStyleCnt="0"/>
      <dgm:spPr/>
    </dgm:pt>
    <dgm:pt modelId="{D54D8191-A379-4A37-ACBE-F792BEE98D0D}" type="pres">
      <dgm:prSet presAssocID="{61BD7F5E-2F8D-43D8-A362-69307ED63FD5}" presName="composite3" presStyleCnt="0"/>
      <dgm:spPr/>
    </dgm:pt>
    <dgm:pt modelId="{2480AFAC-96E1-4B88-9B78-CF48B78450BE}" type="pres">
      <dgm:prSet presAssocID="{61BD7F5E-2F8D-43D8-A362-69307ED63FD5}" presName="background3" presStyleLbl="node3" presStyleIdx="3" presStyleCnt="4"/>
      <dgm:spPr/>
    </dgm:pt>
    <dgm:pt modelId="{C8131367-D8B1-4E4B-A15A-2A7831309605}" type="pres">
      <dgm:prSet presAssocID="{61BD7F5E-2F8D-43D8-A362-69307ED63FD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9F5A20-CAD8-478E-9355-782ECE9C7721}" type="pres">
      <dgm:prSet presAssocID="{61BD7F5E-2F8D-43D8-A362-69307ED63FD5}" presName="hierChild4" presStyleCnt="0"/>
      <dgm:spPr/>
    </dgm:pt>
  </dgm:ptLst>
  <dgm:cxnLst>
    <dgm:cxn modelId="{18747D4A-6058-45EE-8AE1-B62CCCCD131E}" type="presOf" srcId="{1F45F4BF-DAD7-4089-83CF-5B9E1DAEE948}" destId="{2825F584-C29C-4E4D-8E58-E9E6D4EB231F}" srcOrd="0" destOrd="0" presId="urn:microsoft.com/office/officeart/2005/8/layout/hierarchy1"/>
    <dgm:cxn modelId="{5C826029-C01D-444D-A6CD-FF556E84EE43}" srcId="{DFA70DB9-1E33-4D6D-8102-F5F60A7A6F29}" destId="{773A3A61-57B0-4ECD-8204-57C69A185CDE}" srcOrd="0" destOrd="0" parTransId="{7FFE17F1-B00A-47B9-BFAC-A00EFA12A706}" sibTransId="{650134D9-726F-479A-A208-D69854B67506}"/>
    <dgm:cxn modelId="{11737D7B-7D8B-4012-A492-4890A3AA91D9}" srcId="{239C52F5-2C2E-4F71-AFB6-EBF231DBF029}" destId="{43D1C272-8968-4566-8E37-29FBABB7FE5A}" srcOrd="3" destOrd="0" parTransId="{BE656596-A1B1-4ACB-B1E9-FC1711793198}" sibTransId="{71EE4104-45C2-4EE9-8AA7-88E63C5007BA}"/>
    <dgm:cxn modelId="{F903C1A0-4840-4623-8C11-1C5A930B6D34}" srcId="{769BA89E-654C-4FDD-8271-D4A5768EA547}" destId="{1F45F4BF-DAD7-4089-83CF-5B9E1DAEE948}" srcOrd="0" destOrd="0" parTransId="{0C9C3DF6-FC97-4F2B-8FEC-92A4B46BE4A5}" sibTransId="{E105AB05-8B33-4818-898C-256C4275DBE9}"/>
    <dgm:cxn modelId="{056028B7-D433-4AB8-8442-B179B8442E69}" type="presOf" srcId="{43D1C272-8968-4566-8E37-29FBABB7FE5A}" destId="{9FEF4E4C-C7F2-4EDB-ACBC-5CAE26D2A81C}" srcOrd="0" destOrd="0" presId="urn:microsoft.com/office/officeart/2005/8/layout/hierarchy1"/>
    <dgm:cxn modelId="{823D4E98-7ADC-42C8-908D-4C5F3EE194F4}" srcId="{239C52F5-2C2E-4F71-AFB6-EBF231DBF029}" destId="{AC9606C9-2225-4A0F-B0AC-60BA63952B6E}" srcOrd="2" destOrd="0" parTransId="{9676572D-5DDF-4015-A8C1-47078FF2AC5A}" sibTransId="{DC74D779-F82E-405E-8742-919A68CD671E}"/>
    <dgm:cxn modelId="{46D77A6F-C0AA-4E4A-9863-8CF91E7BEFD8}" srcId="{AC9606C9-2225-4A0F-B0AC-60BA63952B6E}" destId="{420CC83C-7968-4057-A715-9A596AE003BF}" srcOrd="0" destOrd="0" parTransId="{909588D9-CA69-439D-B14F-5EBEC10497E3}" sibTransId="{37B10648-0C81-46F9-9752-676C86BA9203}"/>
    <dgm:cxn modelId="{2E03DC34-6CFD-49F6-94EA-BF683CE04B47}" type="presOf" srcId="{909588D9-CA69-439D-B14F-5EBEC10497E3}" destId="{A357F157-C660-4197-937D-76B703EBAE36}" srcOrd="0" destOrd="0" presId="urn:microsoft.com/office/officeart/2005/8/layout/hierarchy1"/>
    <dgm:cxn modelId="{A42CDFCD-2B2C-4319-8063-0FA1F7C165FF}" srcId="{57BBB612-852B-43F2-8FE3-844A29530F38}" destId="{239C52F5-2C2E-4F71-AFB6-EBF231DBF029}" srcOrd="0" destOrd="0" parTransId="{C727949A-1DDB-4C1C-83EA-53316A1D8CC1}" sibTransId="{3EF4572C-D82D-4D78-BE66-68B2D3042269}"/>
    <dgm:cxn modelId="{E2950641-852A-4175-916A-380D274C63A1}" type="presOf" srcId="{DFA70DB9-1E33-4D6D-8102-F5F60A7A6F29}" destId="{8A288E78-4F05-4F33-8FCB-7044BF6571DC}" srcOrd="0" destOrd="0" presId="urn:microsoft.com/office/officeart/2005/8/layout/hierarchy1"/>
    <dgm:cxn modelId="{A402C6EB-30EA-446E-8D65-ED84F416462B}" type="presOf" srcId="{94F9E458-89B9-4F4C-846F-14C752242A64}" destId="{4E716D53-5A54-4AC3-B4E7-B59137EBD61B}" srcOrd="0" destOrd="0" presId="urn:microsoft.com/office/officeart/2005/8/layout/hierarchy1"/>
    <dgm:cxn modelId="{1BA47401-6461-4159-8993-F308C1DF43D0}" type="presOf" srcId="{AC9606C9-2225-4A0F-B0AC-60BA63952B6E}" destId="{B1111696-6CD1-46D3-BAD3-3F33B40055FD}" srcOrd="0" destOrd="0" presId="urn:microsoft.com/office/officeart/2005/8/layout/hierarchy1"/>
    <dgm:cxn modelId="{49958625-2972-47F6-B26D-D7F30FD293CB}" srcId="{239C52F5-2C2E-4F71-AFB6-EBF231DBF029}" destId="{769BA89E-654C-4FDD-8271-D4A5768EA547}" srcOrd="0" destOrd="0" parTransId="{94F9E458-89B9-4F4C-846F-14C752242A64}" sibTransId="{5AA769BB-0CF6-4212-95CD-F15F15FBB3F2}"/>
    <dgm:cxn modelId="{F42F7875-19A5-4C43-B89A-548E03032B55}" type="presOf" srcId="{769BA89E-654C-4FDD-8271-D4A5768EA547}" destId="{7AA490FC-6926-4B78-B0B0-B6C79B4C3485}" srcOrd="0" destOrd="0" presId="urn:microsoft.com/office/officeart/2005/8/layout/hierarchy1"/>
    <dgm:cxn modelId="{2A3DC72F-9825-406F-A518-6494FD83BDD0}" type="presOf" srcId="{9676572D-5DDF-4015-A8C1-47078FF2AC5A}" destId="{9F0AD6AC-CD7F-4A56-86D5-FB608D0E3312}" srcOrd="0" destOrd="0" presId="urn:microsoft.com/office/officeart/2005/8/layout/hierarchy1"/>
    <dgm:cxn modelId="{9BE588DD-4DA0-414B-949D-3DF440E3E5E1}" type="presOf" srcId="{0C9C3DF6-FC97-4F2B-8FEC-92A4B46BE4A5}" destId="{162895D4-0587-49B0-8D37-DBD47570FA55}" srcOrd="0" destOrd="0" presId="urn:microsoft.com/office/officeart/2005/8/layout/hierarchy1"/>
    <dgm:cxn modelId="{4E44F0E8-0012-43F5-B5CD-8C0BC47B4DCF}" srcId="{239C52F5-2C2E-4F71-AFB6-EBF231DBF029}" destId="{DFA70DB9-1E33-4D6D-8102-F5F60A7A6F29}" srcOrd="1" destOrd="0" parTransId="{B4CA334E-E39E-4062-A4A4-ECDDCFC6AAC0}" sibTransId="{4F5D07FD-AC83-4D9B-8E6F-B063DCA2E926}"/>
    <dgm:cxn modelId="{04D9948C-C506-4410-A3FA-7C2E04315833}" type="presOf" srcId="{7FFE17F1-B00A-47B9-BFAC-A00EFA12A706}" destId="{3521BC8F-BD40-4E35-B4F9-FFCDF0B27649}" srcOrd="0" destOrd="0" presId="urn:microsoft.com/office/officeart/2005/8/layout/hierarchy1"/>
    <dgm:cxn modelId="{302600FC-E137-410D-99AB-3ACB29EAE7AC}" srcId="{43D1C272-8968-4566-8E37-29FBABB7FE5A}" destId="{61BD7F5E-2F8D-43D8-A362-69307ED63FD5}" srcOrd="0" destOrd="0" parTransId="{FBBB6583-6103-4B3E-B9E1-4ECE8E35F38A}" sibTransId="{5FA9B0FA-0983-4FC7-8025-C92AD8C94A51}"/>
    <dgm:cxn modelId="{306E6624-D5E9-4FE8-8120-90C1C0FE6AA2}" type="presOf" srcId="{773A3A61-57B0-4ECD-8204-57C69A185CDE}" destId="{8E9A4233-E0CE-4537-9328-9D10AE10E8AF}" srcOrd="0" destOrd="0" presId="urn:microsoft.com/office/officeart/2005/8/layout/hierarchy1"/>
    <dgm:cxn modelId="{C9DFB538-1FA6-440D-8F4D-FDCCB95B5F9A}" type="presOf" srcId="{BE656596-A1B1-4ACB-B1E9-FC1711793198}" destId="{B594E791-823E-43F4-9079-BBD42B0C56BA}" srcOrd="0" destOrd="0" presId="urn:microsoft.com/office/officeart/2005/8/layout/hierarchy1"/>
    <dgm:cxn modelId="{A18442FA-AA37-4917-95B9-166EC84619C0}" type="presOf" srcId="{420CC83C-7968-4057-A715-9A596AE003BF}" destId="{B956DE0D-0E6C-42E4-B5EF-722FC3A912D8}" srcOrd="0" destOrd="0" presId="urn:microsoft.com/office/officeart/2005/8/layout/hierarchy1"/>
    <dgm:cxn modelId="{C4B732A3-E188-4A79-9C7D-F9ADCCCB9C6C}" type="presOf" srcId="{57BBB612-852B-43F2-8FE3-844A29530F38}" destId="{B38DA49E-775A-45B1-96D2-BD9701F9B586}" srcOrd="0" destOrd="0" presId="urn:microsoft.com/office/officeart/2005/8/layout/hierarchy1"/>
    <dgm:cxn modelId="{B4A76DBE-B179-4DD9-B2CA-5FFE39832132}" type="presOf" srcId="{239C52F5-2C2E-4F71-AFB6-EBF231DBF029}" destId="{C7941777-3367-4B5F-9B61-BF7F51EDC02B}" srcOrd="0" destOrd="0" presId="urn:microsoft.com/office/officeart/2005/8/layout/hierarchy1"/>
    <dgm:cxn modelId="{C6EC95E7-ECC9-4245-816A-5E9A00D39D7D}" type="presOf" srcId="{B4CA334E-E39E-4062-A4A4-ECDDCFC6AAC0}" destId="{E60648EE-38A4-4B70-B4F5-75500698E664}" srcOrd="0" destOrd="0" presId="urn:microsoft.com/office/officeart/2005/8/layout/hierarchy1"/>
    <dgm:cxn modelId="{84FA0944-49DF-4145-9FFE-2099B0105FB1}" type="presOf" srcId="{FBBB6583-6103-4B3E-B9E1-4ECE8E35F38A}" destId="{66C702AD-4954-4BEE-895B-889010500188}" srcOrd="0" destOrd="0" presId="urn:microsoft.com/office/officeart/2005/8/layout/hierarchy1"/>
    <dgm:cxn modelId="{F1107F1C-D8E2-471F-9C5F-581B301EE7B7}" type="presOf" srcId="{61BD7F5E-2F8D-43D8-A362-69307ED63FD5}" destId="{C8131367-D8B1-4E4B-A15A-2A7831309605}" srcOrd="0" destOrd="0" presId="urn:microsoft.com/office/officeart/2005/8/layout/hierarchy1"/>
    <dgm:cxn modelId="{2AA0B50A-75F8-406F-93D7-84A10E28D6F9}" type="presParOf" srcId="{B38DA49E-775A-45B1-96D2-BD9701F9B586}" destId="{BED8EE0F-AAB7-46A9-BD16-6E363A9F9AD7}" srcOrd="0" destOrd="0" presId="urn:microsoft.com/office/officeart/2005/8/layout/hierarchy1"/>
    <dgm:cxn modelId="{98274CAE-CC21-4D5E-838B-3489BB79CC0E}" type="presParOf" srcId="{BED8EE0F-AAB7-46A9-BD16-6E363A9F9AD7}" destId="{D71AB359-2308-445E-9B9E-F9B8B445434B}" srcOrd="0" destOrd="0" presId="urn:microsoft.com/office/officeart/2005/8/layout/hierarchy1"/>
    <dgm:cxn modelId="{36E6A078-5B50-41B0-9111-EF9FFE711C44}" type="presParOf" srcId="{D71AB359-2308-445E-9B9E-F9B8B445434B}" destId="{075812A3-1CBB-44C9-8042-4A9FDFB4533B}" srcOrd="0" destOrd="0" presId="urn:microsoft.com/office/officeart/2005/8/layout/hierarchy1"/>
    <dgm:cxn modelId="{FF5C0DB3-6058-4183-AADB-EE7190E2991C}" type="presParOf" srcId="{D71AB359-2308-445E-9B9E-F9B8B445434B}" destId="{C7941777-3367-4B5F-9B61-BF7F51EDC02B}" srcOrd="1" destOrd="0" presId="urn:microsoft.com/office/officeart/2005/8/layout/hierarchy1"/>
    <dgm:cxn modelId="{33C4F4C3-E8C5-404B-BEA6-4DFA178222F1}" type="presParOf" srcId="{BED8EE0F-AAB7-46A9-BD16-6E363A9F9AD7}" destId="{29AE2E51-CED3-4386-AF56-8B912B450819}" srcOrd="1" destOrd="0" presId="urn:microsoft.com/office/officeart/2005/8/layout/hierarchy1"/>
    <dgm:cxn modelId="{349BB220-FCD9-438E-8036-3C68911C0B72}" type="presParOf" srcId="{29AE2E51-CED3-4386-AF56-8B912B450819}" destId="{4E716D53-5A54-4AC3-B4E7-B59137EBD61B}" srcOrd="0" destOrd="0" presId="urn:microsoft.com/office/officeart/2005/8/layout/hierarchy1"/>
    <dgm:cxn modelId="{7FA32E6F-918E-4F3B-ABC7-336841212F16}" type="presParOf" srcId="{29AE2E51-CED3-4386-AF56-8B912B450819}" destId="{3ECC8DB6-7A90-4B45-9725-FB4C607B7A73}" srcOrd="1" destOrd="0" presId="urn:microsoft.com/office/officeart/2005/8/layout/hierarchy1"/>
    <dgm:cxn modelId="{C528318B-9375-407E-A327-261F663E959D}" type="presParOf" srcId="{3ECC8DB6-7A90-4B45-9725-FB4C607B7A73}" destId="{AA6AF500-D047-4D8F-BD57-51BD1996AF15}" srcOrd="0" destOrd="0" presId="urn:microsoft.com/office/officeart/2005/8/layout/hierarchy1"/>
    <dgm:cxn modelId="{EC555A7A-76C3-4B75-A703-418B2C1C66F0}" type="presParOf" srcId="{AA6AF500-D047-4D8F-BD57-51BD1996AF15}" destId="{761B81B8-FD71-4C5F-AFE4-49AE3E84128F}" srcOrd="0" destOrd="0" presId="urn:microsoft.com/office/officeart/2005/8/layout/hierarchy1"/>
    <dgm:cxn modelId="{92E1B7CD-0AA6-48CC-99A7-6C36E0D536CE}" type="presParOf" srcId="{AA6AF500-D047-4D8F-BD57-51BD1996AF15}" destId="{7AA490FC-6926-4B78-B0B0-B6C79B4C3485}" srcOrd="1" destOrd="0" presId="urn:microsoft.com/office/officeart/2005/8/layout/hierarchy1"/>
    <dgm:cxn modelId="{183610E5-58BF-4240-84FC-36EC155A6EE0}" type="presParOf" srcId="{3ECC8DB6-7A90-4B45-9725-FB4C607B7A73}" destId="{805AB23F-584B-4D86-94D1-46ADCA81A485}" srcOrd="1" destOrd="0" presId="urn:microsoft.com/office/officeart/2005/8/layout/hierarchy1"/>
    <dgm:cxn modelId="{9FFA8F5D-26D5-4B70-88A7-610D150A193B}" type="presParOf" srcId="{805AB23F-584B-4D86-94D1-46ADCA81A485}" destId="{162895D4-0587-49B0-8D37-DBD47570FA55}" srcOrd="0" destOrd="0" presId="urn:microsoft.com/office/officeart/2005/8/layout/hierarchy1"/>
    <dgm:cxn modelId="{CCA8AF81-5598-47E9-8E5B-295206E75EA3}" type="presParOf" srcId="{805AB23F-584B-4D86-94D1-46ADCA81A485}" destId="{C87619F6-1B8C-4BB1-A14A-D461ADA9D306}" srcOrd="1" destOrd="0" presId="urn:microsoft.com/office/officeart/2005/8/layout/hierarchy1"/>
    <dgm:cxn modelId="{10A280F6-1C9C-45EB-9A8A-C345B6588C14}" type="presParOf" srcId="{C87619F6-1B8C-4BB1-A14A-D461ADA9D306}" destId="{92F13307-6303-4F35-A559-B4A3AD1A3904}" srcOrd="0" destOrd="0" presId="urn:microsoft.com/office/officeart/2005/8/layout/hierarchy1"/>
    <dgm:cxn modelId="{1A8E7A86-A623-4CC4-BB70-4ADA8E3A27B7}" type="presParOf" srcId="{92F13307-6303-4F35-A559-B4A3AD1A3904}" destId="{5E38B585-E541-4833-8595-8509765F5987}" srcOrd="0" destOrd="0" presId="urn:microsoft.com/office/officeart/2005/8/layout/hierarchy1"/>
    <dgm:cxn modelId="{2C9E6BD2-5D1A-4981-BB5B-5275D96971F5}" type="presParOf" srcId="{92F13307-6303-4F35-A559-B4A3AD1A3904}" destId="{2825F584-C29C-4E4D-8E58-E9E6D4EB231F}" srcOrd="1" destOrd="0" presId="urn:microsoft.com/office/officeart/2005/8/layout/hierarchy1"/>
    <dgm:cxn modelId="{C4AEF0BD-6246-4B5D-BF79-0E708875F8EE}" type="presParOf" srcId="{C87619F6-1B8C-4BB1-A14A-D461ADA9D306}" destId="{ED744972-2290-45FC-9D99-01F7025C3978}" srcOrd="1" destOrd="0" presId="urn:microsoft.com/office/officeart/2005/8/layout/hierarchy1"/>
    <dgm:cxn modelId="{2AEDDF5C-7FE5-4E92-8AF6-FE6D588A0DD1}" type="presParOf" srcId="{29AE2E51-CED3-4386-AF56-8B912B450819}" destId="{E60648EE-38A4-4B70-B4F5-75500698E664}" srcOrd="2" destOrd="0" presId="urn:microsoft.com/office/officeart/2005/8/layout/hierarchy1"/>
    <dgm:cxn modelId="{4C4A2A79-40BD-4341-A811-42E910047D20}" type="presParOf" srcId="{29AE2E51-CED3-4386-AF56-8B912B450819}" destId="{B540B48A-C020-4194-8879-7E6A565A632D}" srcOrd="3" destOrd="0" presId="urn:microsoft.com/office/officeart/2005/8/layout/hierarchy1"/>
    <dgm:cxn modelId="{3EBBC24B-D457-4DC7-B7AA-F9D4F7142E68}" type="presParOf" srcId="{B540B48A-C020-4194-8879-7E6A565A632D}" destId="{48BF49CB-1044-46D8-9FFE-D7279EF9C200}" srcOrd="0" destOrd="0" presId="urn:microsoft.com/office/officeart/2005/8/layout/hierarchy1"/>
    <dgm:cxn modelId="{5C7632CF-218D-41B1-8560-E25CADCE9C4A}" type="presParOf" srcId="{48BF49CB-1044-46D8-9FFE-D7279EF9C200}" destId="{2EC6B6FD-DD1D-4AC4-9597-49FBBF647C0D}" srcOrd="0" destOrd="0" presId="urn:microsoft.com/office/officeart/2005/8/layout/hierarchy1"/>
    <dgm:cxn modelId="{3501A470-5001-46BF-931F-472C851237C2}" type="presParOf" srcId="{48BF49CB-1044-46D8-9FFE-D7279EF9C200}" destId="{8A288E78-4F05-4F33-8FCB-7044BF6571DC}" srcOrd="1" destOrd="0" presId="urn:microsoft.com/office/officeart/2005/8/layout/hierarchy1"/>
    <dgm:cxn modelId="{EDFBC950-924D-4DDD-81BE-9013446343EA}" type="presParOf" srcId="{B540B48A-C020-4194-8879-7E6A565A632D}" destId="{A89A9424-ACCC-4A2B-91E2-289F50582D6A}" srcOrd="1" destOrd="0" presId="urn:microsoft.com/office/officeart/2005/8/layout/hierarchy1"/>
    <dgm:cxn modelId="{20D42DC0-AFFA-4160-89B8-F6116AAAC506}" type="presParOf" srcId="{A89A9424-ACCC-4A2B-91E2-289F50582D6A}" destId="{3521BC8F-BD40-4E35-B4F9-FFCDF0B27649}" srcOrd="0" destOrd="0" presId="urn:microsoft.com/office/officeart/2005/8/layout/hierarchy1"/>
    <dgm:cxn modelId="{691A95AF-86AD-4427-B08D-6265100AB419}" type="presParOf" srcId="{A89A9424-ACCC-4A2B-91E2-289F50582D6A}" destId="{6985B81F-FFA8-434B-8114-75178CE2568B}" srcOrd="1" destOrd="0" presId="urn:microsoft.com/office/officeart/2005/8/layout/hierarchy1"/>
    <dgm:cxn modelId="{8893A399-6C1B-42FD-BCEF-8DCEBFA43C70}" type="presParOf" srcId="{6985B81F-FFA8-434B-8114-75178CE2568B}" destId="{529DB04E-834C-4F65-9481-5F3CB5757C8C}" srcOrd="0" destOrd="0" presId="urn:microsoft.com/office/officeart/2005/8/layout/hierarchy1"/>
    <dgm:cxn modelId="{C315BD5D-68D6-4AFA-9865-AF46DFDE2BD4}" type="presParOf" srcId="{529DB04E-834C-4F65-9481-5F3CB5757C8C}" destId="{96043B31-F2F1-40FB-B90A-5743EA247190}" srcOrd="0" destOrd="0" presId="urn:microsoft.com/office/officeart/2005/8/layout/hierarchy1"/>
    <dgm:cxn modelId="{F8A49BD8-7134-4555-9750-CD9BB43DB112}" type="presParOf" srcId="{529DB04E-834C-4F65-9481-5F3CB5757C8C}" destId="{8E9A4233-E0CE-4537-9328-9D10AE10E8AF}" srcOrd="1" destOrd="0" presId="urn:microsoft.com/office/officeart/2005/8/layout/hierarchy1"/>
    <dgm:cxn modelId="{F801083E-23DA-4C6B-9F11-23FC4BC9D04B}" type="presParOf" srcId="{6985B81F-FFA8-434B-8114-75178CE2568B}" destId="{01FBD2BE-F3FD-47ED-A505-73C865F41F4C}" srcOrd="1" destOrd="0" presId="urn:microsoft.com/office/officeart/2005/8/layout/hierarchy1"/>
    <dgm:cxn modelId="{540AB492-C3D7-4D54-AFD0-79A0B3311BC7}" type="presParOf" srcId="{29AE2E51-CED3-4386-AF56-8B912B450819}" destId="{9F0AD6AC-CD7F-4A56-86D5-FB608D0E3312}" srcOrd="4" destOrd="0" presId="urn:microsoft.com/office/officeart/2005/8/layout/hierarchy1"/>
    <dgm:cxn modelId="{521D897B-DD8D-46F8-B82C-39B94E5FC7BA}" type="presParOf" srcId="{29AE2E51-CED3-4386-AF56-8B912B450819}" destId="{ACBD80CE-A344-4852-A380-ABBA9BFD2E23}" srcOrd="5" destOrd="0" presId="urn:microsoft.com/office/officeart/2005/8/layout/hierarchy1"/>
    <dgm:cxn modelId="{4C7CCC5E-051E-4F7D-8405-5D6248C5D6BA}" type="presParOf" srcId="{ACBD80CE-A344-4852-A380-ABBA9BFD2E23}" destId="{B5DED93F-9BCF-4301-B359-D356AA43962C}" srcOrd="0" destOrd="0" presId="urn:microsoft.com/office/officeart/2005/8/layout/hierarchy1"/>
    <dgm:cxn modelId="{FB4B32D0-FF85-4F96-A5AF-97413CE73EE9}" type="presParOf" srcId="{B5DED93F-9BCF-4301-B359-D356AA43962C}" destId="{4BBDEB11-E409-475C-A066-01097342054D}" srcOrd="0" destOrd="0" presId="urn:microsoft.com/office/officeart/2005/8/layout/hierarchy1"/>
    <dgm:cxn modelId="{A13FF099-0C11-4FCF-BD54-C9F7E826ACA4}" type="presParOf" srcId="{B5DED93F-9BCF-4301-B359-D356AA43962C}" destId="{B1111696-6CD1-46D3-BAD3-3F33B40055FD}" srcOrd="1" destOrd="0" presId="urn:microsoft.com/office/officeart/2005/8/layout/hierarchy1"/>
    <dgm:cxn modelId="{52EEA682-540E-45BF-B199-A9741EB7DA99}" type="presParOf" srcId="{ACBD80CE-A344-4852-A380-ABBA9BFD2E23}" destId="{73F57369-9651-4495-A05E-2A3BD24ABAA5}" srcOrd="1" destOrd="0" presId="urn:microsoft.com/office/officeart/2005/8/layout/hierarchy1"/>
    <dgm:cxn modelId="{43930F84-D95F-4A9E-A92A-C5007C5686DD}" type="presParOf" srcId="{73F57369-9651-4495-A05E-2A3BD24ABAA5}" destId="{A357F157-C660-4197-937D-76B703EBAE36}" srcOrd="0" destOrd="0" presId="urn:microsoft.com/office/officeart/2005/8/layout/hierarchy1"/>
    <dgm:cxn modelId="{3682503D-BF88-4FB5-80A0-B21C4D25D332}" type="presParOf" srcId="{73F57369-9651-4495-A05E-2A3BD24ABAA5}" destId="{47384618-CB9D-4FC6-8D25-9E72844007EF}" srcOrd="1" destOrd="0" presId="urn:microsoft.com/office/officeart/2005/8/layout/hierarchy1"/>
    <dgm:cxn modelId="{D3B13F36-99EC-44F6-911E-15B4D91626E4}" type="presParOf" srcId="{47384618-CB9D-4FC6-8D25-9E72844007EF}" destId="{ABEBBFB8-9211-4732-83CC-83400C4705E8}" srcOrd="0" destOrd="0" presId="urn:microsoft.com/office/officeart/2005/8/layout/hierarchy1"/>
    <dgm:cxn modelId="{845CC672-6DB9-4346-85C3-37C00BE75555}" type="presParOf" srcId="{ABEBBFB8-9211-4732-83CC-83400C4705E8}" destId="{4154FF48-C110-490E-B201-EB91638B182E}" srcOrd="0" destOrd="0" presId="urn:microsoft.com/office/officeart/2005/8/layout/hierarchy1"/>
    <dgm:cxn modelId="{4A3769ED-8DFF-4B04-A81E-27929F145E4B}" type="presParOf" srcId="{ABEBBFB8-9211-4732-83CC-83400C4705E8}" destId="{B956DE0D-0E6C-42E4-B5EF-722FC3A912D8}" srcOrd="1" destOrd="0" presId="urn:microsoft.com/office/officeart/2005/8/layout/hierarchy1"/>
    <dgm:cxn modelId="{E8193F9B-5B48-40EE-9C41-1DDCEEB87BE7}" type="presParOf" srcId="{47384618-CB9D-4FC6-8D25-9E72844007EF}" destId="{D5BA9CD8-1C7A-45D1-8D98-A2FF80109200}" srcOrd="1" destOrd="0" presId="urn:microsoft.com/office/officeart/2005/8/layout/hierarchy1"/>
    <dgm:cxn modelId="{94DFEE31-C732-44EE-B3EA-FEDE7D2FD55E}" type="presParOf" srcId="{29AE2E51-CED3-4386-AF56-8B912B450819}" destId="{B594E791-823E-43F4-9079-BBD42B0C56BA}" srcOrd="6" destOrd="0" presId="urn:microsoft.com/office/officeart/2005/8/layout/hierarchy1"/>
    <dgm:cxn modelId="{E5BEE526-AE71-4A69-892B-58820C71E97B}" type="presParOf" srcId="{29AE2E51-CED3-4386-AF56-8B912B450819}" destId="{7B45F55B-A385-486F-ADAD-11654A7E996B}" srcOrd="7" destOrd="0" presId="urn:microsoft.com/office/officeart/2005/8/layout/hierarchy1"/>
    <dgm:cxn modelId="{1B923AE9-D15F-46C1-A1D6-37CEF7DA2906}" type="presParOf" srcId="{7B45F55B-A385-486F-ADAD-11654A7E996B}" destId="{33CD3386-66A7-49F8-98B3-E1D150E07B84}" srcOrd="0" destOrd="0" presId="urn:microsoft.com/office/officeart/2005/8/layout/hierarchy1"/>
    <dgm:cxn modelId="{018B972B-0807-4ECA-AF18-91DD176601DA}" type="presParOf" srcId="{33CD3386-66A7-49F8-98B3-E1D150E07B84}" destId="{C22CE55D-C1D2-4A53-B402-85CDB2A97711}" srcOrd="0" destOrd="0" presId="urn:microsoft.com/office/officeart/2005/8/layout/hierarchy1"/>
    <dgm:cxn modelId="{4DCC41BD-59BB-4F1B-ACD8-7D25A4681B0F}" type="presParOf" srcId="{33CD3386-66A7-49F8-98B3-E1D150E07B84}" destId="{9FEF4E4C-C7F2-4EDB-ACBC-5CAE26D2A81C}" srcOrd="1" destOrd="0" presId="urn:microsoft.com/office/officeart/2005/8/layout/hierarchy1"/>
    <dgm:cxn modelId="{CC66AFFB-5478-4D77-860D-4B3068129999}" type="presParOf" srcId="{7B45F55B-A385-486F-ADAD-11654A7E996B}" destId="{61F683B4-C746-4412-ACB8-F45798DCD8BF}" srcOrd="1" destOrd="0" presId="urn:microsoft.com/office/officeart/2005/8/layout/hierarchy1"/>
    <dgm:cxn modelId="{736F9109-31AB-4B38-8756-3F40937A51B2}" type="presParOf" srcId="{61F683B4-C746-4412-ACB8-F45798DCD8BF}" destId="{66C702AD-4954-4BEE-895B-889010500188}" srcOrd="0" destOrd="0" presId="urn:microsoft.com/office/officeart/2005/8/layout/hierarchy1"/>
    <dgm:cxn modelId="{0643EC09-444A-4581-88DB-F051CCB41944}" type="presParOf" srcId="{61F683B4-C746-4412-ACB8-F45798DCD8BF}" destId="{C525A561-1BF4-4616-84AB-1E7AC99D965E}" srcOrd="1" destOrd="0" presId="urn:microsoft.com/office/officeart/2005/8/layout/hierarchy1"/>
    <dgm:cxn modelId="{95C5EC10-893B-44C7-84D8-50B587306255}" type="presParOf" srcId="{C525A561-1BF4-4616-84AB-1E7AC99D965E}" destId="{D54D8191-A379-4A37-ACBE-F792BEE98D0D}" srcOrd="0" destOrd="0" presId="urn:microsoft.com/office/officeart/2005/8/layout/hierarchy1"/>
    <dgm:cxn modelId="{CF7CD900-9A55-40E1-98B7-1B4CF1BB6D3A}" type="presParOf" srcId="{D54D8191-A379-4A37-ACBE-F792BEE98D0D}" destId="{2480AFAC-96E1-4B88-9B78-CF48B78450BE}" srcOrd="0" destOrd="0" presId="urn:microsoft.com/office/officeart/2005/8/layout/hierarchy1"/>
    <dgm:cxn modelId="{2FB3087D-A55D-4DD4-A40F-F430BEA0A767}" type="presParOf" srcId="{D54D8191-A379-4A37-ACBE-F792BEE98D0D}" destId="{C8131367-D8B1-4E4B-A15A-2A7831309605}" srcOrd="1" destOrd="0" presId="urn:microsoft.com/office/officeart/2005/8/layout/hierarchy1"/>
    <dgm:cxn modelId="{625DF8FA-0432-4963-B333-7C6CD41B22BE}" type="presParOf" srcId="{C525A561-1BF4-4616-84AB-1E7AC99D965E}" destId="{289F5A20-CAD8-478E-9355-782ECE9C77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405CEE-56CA-4BFD-BAAD-068F5251041D}" type="doc">
      <dgm:prSet loTypeId="urn:microsoft.com/office/officeart/2008/layout/PictureGrid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114950-8E7A-45DB-93F9-6D11B179322B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эмоциональные</a:t>
          </a:r>
          <a:endParaRPr lang="ru-RU" sz="14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0D9E4C-49F0-4D2A-A444-0039B655F2C3}" type="parTrans" cxnId="{77BC15E3-8423-4ED1-8698-5CDB40152DD0}">
      <dgm:prSet/>
      <dgm:spPr/>
      <dgm:t>
        <a:bodyPr/>
        <a:lstStyle/>
        <a:p>
          <a:endParaRPr lang="ru-RU"/>
        </a:p>
      </dgm:t>
    </dgm:pt>
    <dgm:pt modelId="{7A967828-A318-4D99-87B2-14ACCD77E651}" type="sibTrans" cxnId="{77BC15E3-8423-4ED1-8698-5CDB40152DD0}">
      <dgm:prSet/>
      <dgm:spPr/>
      <dgm:t>
        <a:bodyPr/>
        <a:lstStyle/>
        <a:p>
          <a:endParaRPr lang="ru-RU"/>
        </a:p>
      </dgm:t>
    </dgm:pt>
    <dgm:pt modelId="{0A61A880-2E60-4424-B9F0-D15ABAD3885D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рассуждающие</a:t>
          </a:r>
          <a:endParaRPr lang="ru-RU" sz="14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E5CD5-6C52-4AEB-92C4-2870B34FB4D3}" type="parTrans" cxnId="{205D3963-75B9-4B55-8394-00EAC45DE615}">
      <dgm:prSet/>
      <dgm:spPr/>
      <dgm:t>
        <a:bodyPr/>
        <a:lstStyle/>
        <a:p>
          <a:endParaRPr lang="ru-RU"/>
        </a:p>
      </dgm:t>
    </dgm:pt>
    <dgm:pt modelId="{51E1395C-3AF2-422B-BFFB-BA36D4F85F6B}" type="sibTrans" cxnId="{205D3963-75B9-4B55-8394-00EAC45DE615}">
      <dgm:prSet/>
      <dgm:spPr/>
      <dgm:t>
        <a:bodyPr/>
        <a:lstStyle/>
        <a:p>
          <a:endParaRPr lang="ru-RU"/>
        </a:p>
      </dgm:t>
    </dgm:pt>
    <dgm:pt modelId="{46F4FA37-1975-4233-A6C5-76F1B6ECEF12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</a:t>
          </a:r>
          <a:endParaRPr lang="ru-RU" sz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DA649-8168-419B-ADBA-CCC9DAA13C51}" type="parTrans" cxnId="{3C9D203B-4DA8-4EAD-BB10-0FD53E8A8C19}">
      <dgm:prSet/>
      <dgm:spPr/>
      <dgm:t>
        <a:bodyPr/>
        <a:lstStyle/>
        <a:p>
          <a:endParaRPr lang="ru-RU"/>
        </a:p>
      </dgm:t>
    </dgm:pt>
    <dgm:pt modelId="{239EF167-2850-4D5A-9A06-580DE32A7491}" type="sibTrans" cxnId="{3C9D203B-4DA8-4EAD-BB10-0FD53E8A8C19}">
      <dgm:prSet/>
      <dgm:spPr/>
      <dgm:t>
        <a:bodyPr/>
        <a:lstStyle/>
        <a:p>
          <a:endParaRPr lang="ru-RU"/>
        </a:p>
      </dgm:t>
    </dgm:pt>
    <dgm:pt modelId="{D1EFCD7F-CA75-4340-A188-4B4CE6AEFF13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импровизационные</a:t>
          </a:r>
          <a:endParaRPr lang="ru-RU" sz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D6DB5-C173-4E73-A155-F4B2C4AA980F}" type="parTrans" cxnId="{96452544-D78C-40EA-A422-8A3F33CC6FD1}">
      <dgm:prSet/>
      <dgm:spPr/>
      <dgm:t>
        <a:bodyPr/>
        <a:lstStyle/>
        <a:p>
          <a:endParaRPr lang="ru-RU"/>
        </a:p>
      </dgm:t>
    </dgm:pt>
    <dgm:pt modelId="{6F30389A-9DDE-4B72-882F-6284AF554F19}" type="sibTrans" cxnId="{96452544-D78C-40EA-A422-8A3F33CC6FD1}">
      <dgm:prSet/>
      <dgm:spPr/>
      <dgm:t>
        <a:bodyPr/>
        <a:lstStyle/>
        <a:p>
          <a:endParaRPr lang="ru-RU"/>
        </a:p>
      </dgm:t>
    </dgm:pt>
    <dgm:pt modelId="{7F31600F-2042-4FEE-8D3D-2760AC8AE9A2}" type="pres">
      <dgm:prSet presAssocID="{87405CEE-56CA-4BFD-BAAD-068F5251041D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B470ADE-A97D-42EC-91F9-F8F1966ED211}" type="pres">
      <dgm:prSet presAssocID="{2D114950-8E7A-45DB-93F9-6D11B179322B}" presName="composite" presStyleCnt="0"/>
      <dgm:spPr/>
    </dgm:pt>
    <dgm:pt modelId="{F31DECD2-2BDC-4801-B627-A692C2B5E0AD}" type="pres">
      <dgm:prSet presAssocID="{2D114950-8E7A-45DB-93F9-6D11B179322B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0A3DF-6A5F-4B75-BA6F-C9206B29BA11}" type="pres">
      <dgm:prSet presAssocID="{2D114950-8E7A-45DB-93F9-6D11B179322B}" presName="rect1" presStyleLbl="alignImgPlace1" presStyleIdx="0" presStyleCnt="4"/>
      <dgm:spPr/>
    </dgm:pt>
    <dgm:pt modelId="{9AAC7F38-3608-43E3-A387-9FC134ED0459}" type="pres">
      <dgm:prSet presAssocID="{7A967828-A318-4D99-87B2-14ACCD77E651}" presName="sibTrans" presStyleCnt="0"/>
      <dgm:spPr/>
    </dgm:pt>
    <dgm:pt modelId="{D252841D-BC74-4B99-9088-CBC6ABE740E3}" type="pres">
      <dgm:prSet presAssocID="{0A61A880-2E60-4424-B9F0-D15ABAD3885D}" presName="composite" presStyleCnt="0"/>
      <dgm:spPr/>
    </dgm:pt>
    <dgm:pt modelId="{C5880F0A-C38F-4E6B-BF5C-820614128D5B}" type="pres">
      <dgm:prSet presAssocID="{0A61A880-2E60-4424-B9F0-D15ABAD3885D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4E91C-E89E-4C57-85CD-819CA1A99440}" type="pres">
      <dgm:prSet presAssocID="{0A61A880-2E60-4424-B9F0-D15ABAD3885D}" presName="rect1" presStyleLbl="alignImgPlace1" presStyleIdx="1" presStyleCnt="4"/>
      <dgm:spPr/>
    </dgm:pt>
    <dgm:pt modelId="{D0989806-6429-4B47-92E4-3D1F7D20F839}" type="pres">
      <dgm:prSet presAssocID="{51E1395C-3AF2-422B-BFFB-BA36D4F85F6B}" presName="sibTrans" presStyleCnt="0"/>
      <dgm:spPr/>
    </dgm:pt>
    <dgm:pt modelId="{854FF9DC-54B1-4D69-BC13-F493A293877E}" type="pres">
      <dgm:prSet presAssocID="{46F4FA37-1975-4233-A6C5-76F1B6ECEF12}" presName="composite" presStyleCnt="0"/>
      <dgm:spPr/>
    </dgm:pt>
    <dgm:pt modelId="{1BB067C1-897F-49C1-B68E-439D3BB4A9F4}" type="pres">
      <dgm:prSet presAssocID="{46F4FA37-1975-4233-A6C5-76F1B6ECEF12}" presName="rect2" presStyleLbl="revTx" presStyleIdx="2" presStyleCnt="4" custAng="16200000" custLinFactY="200000" custLinFactNeighborX="-54334" custLinFactNeighborY="20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5850F-F71D-4767-88B3-D268773AB719}" type="pres">
      <dgm:prSet presAssocID="{46F4FA37-1975-4233-A6C5-76F1B6ECEF12}" presName="rect1" presStyleLbl="alignImgPlace1" presStyleIdx="2" presStyleCnt="4" custLinFactNeighborX="10666" custLinFactNeighborY="-667"/>
      <dgm:spPr/>
    </dgm:pt>
    <dgm:pt modelId="{D4F3D960-8F66-4F11-A303-B8137562D9D4}" type="pres">
      <dgm:prSet presAssocID="{239EF167-2850-4D5A-9A06-580DE32A7491}" presName="sibTrans" presStyleCnt="0"/>
      <dgm:spPr/>
    </dgm:pt>
    <dgm:pt modelId="{24B104EE-F86E-498A-BCF1-499E7E466FE0}" type="pres">
      <dgm:prSet presAssocID="{D1EFCD7F-CA75-4340-A188-4B4CE6AEFF13}" presName="composite" presStyleCnt="0"/>
      <dgm:spPr/>
    </dgm:pt>
    <dgm:pt modelId="{DB2E6D8A-90F0-4E7F-9AF9-2F5B51F475AB}" type="pres">
      <dgm:prSet presAssocID="{D1EFCD7F-CA75-4340-A188-4B4CE6AEFF13}" presName="rect2" presStyleLbl="revTx" presStyleIdx="3" presStyleCnt="4" custAng="16200000" custScaleX="118423" custScaleY="65796" custLinFactX="-76846" custLinFactY="-200000" custLinFactNeighborX="-100000" custLinFactNeighborY="-235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3DBE4-B9F0-4903-B2E7-02502CB4FC0D}" type="pres">
      <dgm:prSet presAssocID="{D1EFCD7F-CA75-4340-A188-4B4CE6AEFF13}" presName="rect1" presStyleLbl="alignImgPlace1" presStyleIdx="3" presStyleCnt="4"/>
      <dgm:spPr/>
    </dgm:pt>
  </dgm:ptLst>
  <dgm:cxnLst>
    <dgm:cxn modelId="{342F846F-6047-4FF8-A487-77F65E0E8607}" type="presOf" srcId="{0A61A880-2E60-4424-B9F0-D15ABAD3885D}" destId="{C5880F0A-C38F-4E6B-BF5C-820614128D5B}" srcOrd="0" destOrd="0" presId="urn:microsoft.com/office/officeart/2008/layout/PictureGrid"/>
    <dgm:cxn modelId="{319E6893-092B-4BB3-BEA1-9D5AE7A4934E}" type="presOf" srcId="{D1EFCD7F-CA75-4340-A188-4B4CE6AEFF13}" destId="{DB2E6D8A-90F0-4E7F-9AF9-2F5B51F475AB}" srcOrd="0" destOrd="0" presId="urn:microsoft.com/office/officeart/2008/layout/PictureGrid"/>
    <dgm:cxn modelId="{C79B702C-ED5B-4673-915E-F2B243860B90}" type="presOf" srcId="{87405CEE-56CA-4BFD-BAAD-068F5251041D}" destId="{7F31600F-2042-4FEE-8D3D-2760AC8AE9A2}" srcOrd="0" destOrd="0" presId="urn:microsoft.com/office/officeart/2008/layout/PictureGrid"/>
    <dgm:cxn modelId="{3C9D203B-4DA8-4EAD-BB10-0FD53E8A8C19}" srcId="{87405CEE-56CA-4BFD-BAAD-068F5251041D}" destId="{46F4FA37-1975-4233-A6C5-76F1B6ECEF12}" srcOrd="2" destOrd="0" parTransId="{7EADA649-8168-419B-ADBA-CCC9DAA13C51}" sibTransId="{239EF167-2850-4D5A-9A06-580DE32A7491}"/>
    <dgm:cxn modelId="{86C357DF-4312-4B4D-969E-2DAFEC27A97F}" type="presOf" srcId="{2D114950-8E7A-45DB-93F9-6D11B179322B}" destId="{F31DECD2-2BDC-4801-B627-A692C2B5E0AD}" srcOrd="0" destOrd="0" presId="urn:microsoft.com/office/officeart/2008/layout/PictureGrid"/>
    <dgm:cxn modelId="{205D3963-75B9-4B55-8394-00EAC45DE615}" srcId="{87405CEE-56CA-4BFD-BAAD-068F5251041D}" destId="{0A61A880-2E60-4424-B9F0-D15ABAD3885D}" srcOrd="1" destOrd="0" parTransId="{288E5CD5-6C52-4AEB-92C4-2870B34FB4D3}" sibTransId="{51E1395C-3AF2-422B-BFFB-BA36D4F85F6B}"/>
    <dgm:cxn modelId="{96452544-D78C-40EA-A422-8A3F33CC6FD1}" srcId="{87405CEE-56CA-4BFD-BAAD-068F5251041D}" destId="{D1EFCD7F-CA75-4340-A188-4B4CE6AEFF13}" srcOrd="3" destOrd="0" parTransId="{B7FD6DB5-C173-4E73-A155-F4B2C4AA980F}" sibTransId="{6F30389A-9DDE-4B72-882F-6284AF554F19}"/>
    <dgm:cxn modelId="{03C758F7-A912-4AAC-8EDD-404391EB9FAD}" type="presOf" srcId="{46F4FA37-1975-4233-A6C5-76F1B6ECEF12}" destId="{1BB067C1-897F-49C1-B68E-439D3BB4A9F4}" srcOrd="0" destOrd="0" presId="urn:microsoft.com/office/officeart/2008/layout/PictureGrid"/>
    <dgm:cxn modelId="{77BC15E3-8423-4ED1-8698-5CDB40152DD0}" srcId="{87405CEE-56CA-4BFD-BAAD-068F5251041D}" destId="{2D114950-8E7A-45DB-93F9-6D11B179322B}" srcOrd="0" destOrd="0" parTransId="{E30D9E4C-49F0-4D2A-A444-0039B655F2C3}" sibTransId="{7A967828-A318-4D99-87B2-14ACCD77E651}"/>
    <dgm:cxn modelId="{1D1141E1-3AC7-4716-B3F0-A761B4CB25F2}" type="presParOf" srcId="{7F31600F-2042-4FEE-8D3D-2760AC8AE9A2}" destId="{1B470ADE-A97D-42EC-91F9-F8F1966ED211}" srcOrd="0" destOrd="0" presId="urn:microsoft.com/office/officeart/2008/layout/PictureGrid"/>
    <dgm:cxn modelId="{C4E79FDB-D2B7-4CD2-8379-A5F2A42AD810}" type="presParOf" srcId="{1B470ADE-A97D-42EC-91F9-F8F1966ED211}" destId="{F31DECD2-2BDC-4801-B627-A692C2B5E0AD}" srcOrd="0" destOrd="0" presId="urn:microsoft.com/office/officeart/2008/layout/PictureGrid"/>
    <dgm:cxn modelId="{08D68285-297A-47F5-94B7-36EAFEFEBCA0}" type="presParOf" srcId="{1B470ADE-A97D-42EC-91F9-F8F1966ED211}" destId="{48C0A3DF-6A5F-4B75-BA6F-C9206B29BA11}" srcOrd="1" destOrd="0" presId="urn:microsoft.com/office/officeart/2008/layout/PictureGrid"/>
    <dgm:cxn modelId="{D0116D28-9752-4FAE-911D-6FDFE02AD492}" type="presParOf" srcId="{7F31600F-2042-4FEE-8D3D-2760AC8AE9A2}" destId="{9AAC7F38-3608-43E3-A387-9FC134ED0459}" srcOrd="1" destOrd="0" presId="urn:microsoft.com/office/officeart/2008/layout/PictureGrid"/>
    <dgm:cxn modelId="{6C96D928-8DF2-4F4C-BD30-DBBF9884C7F7}" type="presParOf" srcId="{7F31600F-2042-4FEE-8D3D-2760AC8AE9A2}" destId="{D252841D-BC74-4B99-9088-CBC6ABE740E3}" srcOrd="2" destOrd="0" presId="urn:microsoft.com/office/officeart/2008/layout/PictureGrid"/>
    <dgm:cxn modelId="{D84ADF89-DD0C-454C-8BCD-D1DC79D058A6}" type="presParOf" srcId="{D252841D-BC74-4B99-9088-CBC6ABE740E3}" destId="{C5880F0A-C38F-4E6B-BF5C-820614128D5B}" srcOrd="0" destOrd="0" presId="urn:microsoft.com/office/officeart/2008/layout/PictureGrid"/>
    <dgm:cxn modelId="{7A09A50F-0CA9-4A4E-BF61-7193C457C8E3}" type="presParOf" srcId="{D252841D-BC74-4B99-9088-CBC6ABE740E3}" destId="{4784E91C-E89E-4C57-85CD-819CA1A99440}" srcOrd="1" destOrd="0" presId="urn:microsoft.com/office/officeart/2008/layout/PictureGrid"/>
    <dgm:cxn modelId="{3F1CF94E-09C6-401C-8EE0-9816814D0418}" type="presParOf" srcId="{7F31600F-2042-4FEE-8D3D-2760AC8AE9A2}" destId="{D0989806-6429-4B47-92E4-3D1F7D20F839}" srcOrd="3" destOrd="0" presId="urn:microsoft.com/office/officeart/2008/layout/PictureGrid"/>
    <dgm:cxn modelId="{6A1925F8-66B9-4863-A555-94BB6B8E14D6}" type="presParOf" srcId="{7F31600F-2042-4FEE-8D3D-2760AC8AE9A2}" destId="{854FF9DC-54B1-4D69-BC13-F493A293877E}" srcOrd="4" destOrd="0" presId="urn:microsoft.com/office/officeart/2008/layout/PictureGrid"/>
    <dgm:cxn modelId="{7DFA3F77-5BA1-40C8-9BD1-86EBF40D8114}" type="presParOf" srcId="{854FF9DC-54B1-4D69-BC13-F493A293877E}" destId="{1BB067C1-897F-49C1-B68E-439D3BB4A9F4}" srcOrd="0" destOrd="0" presId="urn:microsoft.com/office/officeart/2008/layout/PictureGrid"/>
    <dgm:cxn modelId="{689D8F38-7F8D-4BF5-B680-A848E8EC5813}" type="presParOf" srcId="{854FF9DC-54B1-4D69-BC13-F493A293877E}" destId="{8D75850F-F71D-4767-88B3-D268773AB719}" srcOrd="1" destOrd="0" presId="urn:microsoft.com/office/officeart/2008/layout/PictureGrid"/>
    <dgm:cxn modelId="{41F04A06-886B-4ABF-BB86-00F5AB53BB25}" type="presParOf" srcId="{7F31600F-2042-4FEE-8D3D-2760AC8AE9A2}" destId="{D4F3D960-8F66-4F11-A303-B8137562D9D4}" srcOrd="5" destOrd="0" presId="urn:microsoft.com/office/officeart/2008/layout/PictureGrid"/>
    <dgm:cxn modelId="{B35A21B0-AD42-4F70-B7E7-3E70C31FF7E3}" type="presParOf" srcId="{7F31600F-2042-4FEE-8D3D-2760AC8AE9A2}" destId="{24B104EE-F86E-498A-BCF1-499E7E466FE0}" srcOrd="6" destOrd="0" presId="urn:microsoft.com/office/officeart/2008/layout/PictureGrid"/>
    <dgm:cxn modelId="{DF641DCD-5BB3-4256-A79A-B05B60D64765}" type="presParOf" srcId="{24B104EE-F86E-498A-BCF1-499E7E466FE0}" destId="{DB2E6D8A-90F0-4E7F-9AF9-2F5B51F475AB}" srcOrd="0" destOrd="0" presId="urn:microsoft.com/office/officeart/2008/layout/PictureGrid"/>
    <dgm:cxn modelId="{F8A00AB1-722D-4F9F-B54D-A3D0C8C6E9D6}" type="presParOf" srcId="{24B104EE-F86E-498A-BCF1-499E7E466FE0}" destId="{74F3DBE4-B9F0-4903-B2E7-02502CB4FC0D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4F7807-74B2-4F29-8360-1D49260C736B}" type="doc">
      <dgm:prSet loTypeId="urn:microsoft.com/office/officeart/2005/8/layout/chevron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34BB830-CAEE-4AE5-9149-C7E8CC7AEEB9}">
      <dgm:prSet phldrT="[Текст]" phldr="1"/>
      <dgm:spPr/>
      <dgm:t>
        <a:bodyPr/>
        <a:lstStyle/>
        <a:p>
          <a:endParaRPr lang="ru-RU" dirty="0"/>
        </a:p>
      </dgm:t>
    </dgm:pt>
    <dgm:pt modelId="{4CC24CEA-1666-491A-98A4-5DBA4C54A8A8}" type="parTrans" cxnId="{0A6A73E6-D0A4-469A-A949-299608EECB26}">
      <dgm:prSet/>
      <dgm:spPr/>
      <dgm:t>
        <a:bodyPr/>
        <a:lstStyle/>
        <a:p>
          <a:endParaRPr lang="ru-RU"/>
        </a:p>
      </dgm:t>
    </dgm:pt>
    <dgm:pt modelId="{881E0046-714D-4A03-9458-4EACFD48110E}" type="sibTrans" cxnId="{0A6A73E6-D0A4-469A-A949-299608EECB26}">
      <dgm:prSet/>
      <dgm:spPr/>
      <dgm:t>
        <a:bodyPr/>
        <a:lstStyle/>
        <a:p>
          <a:endParaRPr lang="ru-RU"/>
        </a:p>
      </dgm:t>
    </dgm:pt>
    <dgm:pt modelId="{F5B02DEC-4FFA-4C42-B969-4FA28F6CBE2B}">
      <dgm:prSet phldrT="[Текст]" custT="1"/>
      <dgm:spPr/>
      <dgm:t>
        <a:bodyPr/>
        <a:lstStyle/>
        <a:p>
          <a:r>
            <a:rPr lang="ru-RU" sz="2000" dirty="0" smtClean="0"/>
            <a:t>темперамент</a:t>
          </a:r>
          <a:endParaRPr lang="ru-RU" sz="2000" dirty="0"/>
        </a:p>
      </dgm:t>
    </dgm:pt>
    <dgm:pt modelId="{D88435D4-6C1A-482A-9AC5-EA3A2958CFD5}" type="parTrans" cxnId="{2D308603-3BD1-42E7-A017-50D80870CA00}">
      <dgm:prSet/>
      <dgm:spPr/>
      <dgm:t>
        <a:bodyPr/>
        <a:lstStyle/>
        <a:p>
          <a:endParaRPr lang="ru-RU"/>
        </a:p>
      </dgm:t>
    </dgm:pt>
    <dgm:pt modelId="{DBF47890-0E3A-4CAE-9B4A-0E8A01A4DF2C}" type="sibTrans" cxnId="{2D308603-3BD1-42E7-A017-50D80870CA00}">
      <dgm:prSet/>
      <dgm:spPr/>
      <dgm:t>
        <a:bodyPr/>
        <a:lstStyle/>
        <a:p>
          <a:endParaRPr lang="ru-RU"/>
        </a:p>
      </dgm:t>
    </dgm:pt>
    <dgm:pt modelId="{DF0CDCED-C54E-41D3-A011-FE74C7D50660}">
      <dgm:prSet phldrT="[Текст]"/>
      <dgm:spPr/>
      <dgm:t>
        <a:bodyPr/>
        <a:lstStyle/>
        <a:p>
          <a:endParaRPr lang="ru-RU" dirty="0"/>
        </a:p>
      </dgm:t>
    </dgm:pt>
    <dgm:pt modelId="{6B38E7AB-695B-437A-8DBD-4D45F9F3A410}" type="parTrans" cxnId="{FA032B24-9243-4516-89D5-9ED1D0559A90}">
      <dgm:prSet/>
      <dgm:spPr/>
      <dgm:t>
        <a:bodyPr/>
        <a:lstStyle/>
        <a:p>
          <a:endParaRPr lang="ru-RU"/>
        </a:p>
      </dgm:t>
    </dgm:pt>
    <dgm:pt modelId="{2763A637-AF68-4699-8D1A-DB7F6CD95911}" type="sibTrans" cxnId="{FA032B24-9243-4516-89D5-9ED1D0559A90}">
      <dgm:prSet/>
      <dgm:spPr/>
      <dgm:t>
        <a:bodyPr/>
        <a:lstStyle/>
        <a:p>
          <a:endParaRPr lang="ru-RU"/>
        </a:p>
      </dgm:t>
    </dgm:pt>
    <dgm:pt modelId="{88ADE034-4FA0-4E15-83FD-5EC59E80F4B2}">
      <dgm:prSet phldrT="[Текст]" phldr="1"/>
      <dgm:spPr/>
      <dgm:t>
        <a:bodyPr/>
        <a:lstStyle/>
        <a:p>
          <a:endParaRPr lang="ru-RU" dirty="0"/>
        </a:p>
      </dgm:t>
    </dgm:pt>
    <dgm:pt modelId="{F1AC02E4-AD53-4F3E-907E-3152883EB5EF}" type="parTrans" cxnId="{A11BC3EB-D60A-4763-9B2B-CF0CDF98F076}">
      <dgm:prSet/>
      <dgm:spPr/>
      <dgm:t>
        <a:bodyPr/>
        <a:lstStyle/>
        <a:p>
          <a:endParaRPr lang="ru-RU"/>
        </a:p>
      </dgm:t>
    </dgm:pt>
    <dgm:pt modelId="{98F9404C-681C-40DA-AF9C-82BD86619071}" type="sibTrans" cxnId="{A11BC3EB-D60A-4763-9B2B-CF0CDF98F076}">
      <dgm:prSet/>
      <dgm:spPr/>
      <dgm:t>
        <a:bodyPr/>
        <a:lstStyle/>
        <a:p>
          <a:endParaRPr lang="ru-RU"/>
        </a:p>
      </dgm:t>
    </dgm:pt>
    <dgm:pt modelId="{1066D7AC-5A19-409E-B912-3F451B1C8B58}">
      <dgm:prSet phldrT="[Текст]" custT="1"/>
      <dgm:spPr/>
      <dgm:t>
        <a:bodyPr/>
        <a:lstStyle/>
        <a:p>
          <a:r>
            <a:rPr lang="ru-RU" sz="2000" dirty="0" smtClean="0"/>
            <a:t>выбор методов обучения</a:t>
          </a:r>
          <a:endParaRPr lang="ru-RU" sz="2000" dirty="0"/>
        </a:p>
      </dgm:t>
    </dgm:pt>
    <dgm:pt modelId="{674D6B78-C634-45F7-9173-D728F4C22BCA}" type="parTrans" cxnId="{D980C4F0-47AC-4606-B82E-E1A8D757D37F}">
      <dgm:prSet/>
      <dgm:spPr/>
      <dgm:t>
        <a:bodyPr/>
        <a:lstStyle/>
        <a:p>
          <a:endParaRPr lang="ru-RU"/>
        </a:p>
      </dgm:t>
    </dgm:pt>
    <dgm:pt modelId="{C8257954-C4C9-41EE-A57C-5F823E76057E}" type="sibTrans" cxnId="{D980C4F0-47AC-4606-B82E-E1A8D757D37F}">
      <dgm:prSet/>
      <dgm:spPr/>
      <dgm:t>
        <a:bodyPr/>
        <a:lstStyle/>
        <a:p>
          <a:endParaRPr lang="ru-RU"/>
        </a:p>
      </dgm:t>
    </dgm:pt>
    <dgm:pt modelId="{AADD7069-91BA-43DC-9AC7-E18D848214B3}">
      <dgm:prSet phldrT="[Текст]"/>
      <dgm:spPr/>
      <dgm:t>
        <a:bodyPr/>
        <a:lstStyle/>
        <a:p>
          <a:endParaRPr lang="ru-RU" dirty="0"/>
        </a:p>
      </dgm:t>
    </dgm:pt>
    <dgm:pt modelId="{8F04E22C-C4D9-43A2-B11B-AFB96DCBE2DF}" type="parTrans" cxnId="{600D5460-5A45-4258-B1BF-19D5713089EB}">
      <dgm:prSet/>
      <dgm:spPr/>
      <dgm:t>
        <a:bodyPr/>
        <a:lstStyle/>
        <a:p>
          <a:endParaRPr lang="ru-RU"/>
        </a:p>
      </dgm:t>
    </dgm:pt>
    <dgm:pt modelId="{E75FF3D2-6536-4916-BC9D-B430653D2159}" type="sibTrans" cxnId="{600D5460-5A45-4258-B1BF-19D5713089EB}">
      <dgm:prSet/>
      <dgm:spPr/>
      <dgm:t>
        <a:bodyPr/>
        <a:lstStyle/>
        <a:p>
          <a:endParaRPr lang="ru-RU"/>
        </a:p>
      </dgm:t>
    </dgm:pt>
    <dgm:pt modelId="{D81836D5-AF78-4F6A-9421-0D18E400CF92}">
      <dgm:prSet phldrT="[Текст]"/>
      <dgm:spPr/>
      <dgm:t>
        <a:bodyPr/>
        <a:lstStyle/>
        <a:p>
          <a:endParaRPr lang="ru-RU" dirty="0"/>
        </a:p>
      </dgm:t>
    </dgm:pt>
    <dgm:pt modelId="{FBD39187-E49E-46E8-942E-172F1F13920E}" type="parTrans" cxnId="{AC86F4B2-1C12-425C-A53B-864BC92575FF}">
      <dgm:prSet/>
      <dgm:spPr/>
      <dgm:t>
        <a:bodyPr/>
        <a:lstStyle/>
        <a:p>
          <a:endParaRPr lang="ru-RU"/>
        </a:p>
      </dgm:t>
    </dgm:pt>
    <dgm:pt modelId="{E41E2E76-2F7E-4698-9045-982674FE52B3}" type="sibTrans" cxnId="{AC86F4B2-1C12-425C-A53B-864BC92575FF}">
      <dgm:prSet/>
      <dgm:spPr/>
      <dgm:t>
        <a:bodyPr/>
        <a:lstStyle/>
        <a:p>
          <a:endParaRPr lang="ru-RU"/>
        </a:p>
      </dgm:t>
    </dgm:pt>
    <dgm:pt modelId="{9084B46F-99CE-41F1-9BF3-3D7B8BA9C57F}">
      <dgm:prSet custT="1"/>
      <dgm:spPr/>
      <dgm:t>
        <a:bodyPr/>
        <a:lstStyle/>
        <a:p>
          <a:r>
            <a:rPr lang="ru-RU" sz="2000" dirty="0" smtClean="0"/>
            <a:t>характер реакции</a:t>
          </a:r>
          <a:endParaRPr lang="ru-RU" sz="2000" dirty="0"/>
        </a:p>
      </dgm:t>
    </dgm:pt>
    <dgm:pt modelId="{B5CC562C-7CF9-42DF-BC42-B4507A612062}" type="parTrans" cxnId="{A0DAF5F8-FB21-4AC0-8431-87E826B1CEA1}">
      <dgm:prSet/>
      <dgm:spPr/>
      <dgm:t>
        <a:bodyPr/>
        <a:lstStyle/>
        <a:p>
          <a:endParaRPr lang="ru-RU"/>
        </a:p>
      </dgm:t>
    </dgm:pt>
    <dgm:pt modelId="{DB9A2EA9-3E34-49E2-B0EE-842E62DD2CCD}" type="sibTrans" cxnId="{A0DAF5F8-FB21-4AC0-8431-87E826B1CEA1}">
      <dgm:prSet/>
      <dgm:spPr/>
      <dgm:t>
        <a:bodyPr/>
        <a:lstStyle/>
        <a:p>
          <a:endParaRPr lang="ru-RU"/>
        </a:p>
      </dgm:t>
    </dgm:pt>
    <dgm:pt modelId="{F6CD21A8-28E5-442F-9F0B-753B4BDDD55A}">
      <dgm:prSet custT="1"/>
      <dgm:spPr/>
      <dgm:t>
        <a:bodyPr/>
        <a:lstStyle/>
        <a:p>
          <a:r>
            <a:rPr lang="ru-RU" sz="2000" dirty="0" smtClean="0"/>
            <a:t>подбор средств воспитания</a:t>
          </a:r>
          <a:endParaRPr lang="ru-RU" sz="2000" dirty="0"/>
        </a:p>
      </dgm:t>
    </dgm:pt>
    <dgm:pt modelId="{DAFCAFC0-0F7B-4C19-9E3D-797FFEDD34EE}" type="parTrans" cxnId="{4A3AD8CF-8753-43B5-92E8-EDF7D0DB63A4}">
      <dgm:prSet/>
      <dgm:spPr/>
      <dgm:t>
        <a:bodyPr/>
        <a:lstStyle/>
        <a:p>
          <a:endParaRPr lang="ru-RU"/>
        </a:p>
      </dgm:t>
    </dgm:pt>
    <dgm:pt modelId="{B8C7EF80-5C40-4F0B-B5F0-E66B695A1037}" type="sibTrans" cxnId="{4A3AD8CF-8753-43B5-92E8-EDF7D0DB63A4}">
      <dgm:prSet/>
      <dgm:spPr/>
      <dgm:t>
        <a:bodyPr/>
        <a:lstStyle/>
        <a:p>
          <a:endParaRPr lang="ru-RU"/>
        </a:p>
      </dgm:t>
    </dgm:pt>
    <dgm:pt modelId="{07E9C6F0-B23A-4AC1-9DB0-7B5C9FA90250}">
      <dgm:prSet custT="1"/>
      <dgm:spPr/>
      <dgm:t>
        <a:bodyPr/>
        <a:lstStyle/>
        <a:p>
          <a:r>
            <a:rPr lang="ru-RU" sz="2000" dirty="0" smtClean="0"/>
            <a:t>манера поведения</a:t>
          </a:r>
          <a:endParaRPr lang="ru-RU" sz="2000" dirty="0"/>
        </a:p>
      </dgm:t>
    </dgm:pt>
    <dgm:pt modelId="{B16FCEC7-CB90-450B-9229-513115939B2A}" type="parTrans" cxnId="{54DDF1ED-AB6E-4AA0-A728-CF596E91F1ED}">
      <dgm:prSet/>
      <dgm:spPr/>
      <dgm:t>
        <a:bodyPr/>
        <a:lstStyle/>
        <a:p>
          <a:endParaRPr lang="ru-RU"/>
        </a:p>
      </dgm:t>
    </dgm:pt>
    <dgm:pt modelId="{7367544F-10F8-45EC-8939-4D6BD366ED20}" type="sibTrans" cxnId="{54DDF1ED-AB6E-4AA0-A728-CF596E91F1ED}">
      <dgm:prSet/>
      <dgm:spPr/>
      <dgm:t>
        <a:bodyPr/>
        <a:lstStyle/>
        <a:p>
          <a:endParaRPr lang="ru-RU"/>
        </a:p>
      </dgm:t>
    </dgm:pt>
    <dgm:pt modelId="{30FC6B09-62FA-48A3-8FE2-5135A05D1B64}" type="pres">
      <dgm:prSet presAssocID="{844F7807-74B2-4F29-8360-1D49260C73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034EF1-447C-4BB9-BC57-7D843DA08D73}" type="pres">
      <dgm:prSet presAssocID="{934BB830-CAEE-4AE5-9149-C7E8CC7AEEB9}" presName="composite" presStyleCnt="0"/>
      <dgm:spPr/>
    </dgm:pt>
    <dgm:pt modelId="{9D0EFCA6-9347-4A58-8711-E2E2973FE88B}" type="pres">
      <dgm:prSet presAssocID="{934BB830-CAEE-4AE5-9149-C7E8CC7AEEB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A8E47-4920-4AA8-9EB9-48962585DDBD}" type="pres">
      <dgm:prSet presAssocID="{934BB830-CAEE-4AE5-9149-C7E8CC7AEEB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8D309-144F-45D5-AE2B-F7E9DBA91515}" type="pres">
      <dgm:prSet presAssocID="{881E0046-714D-4A03-9458-4EACFD48110E}" presName="sp" presStyleCnt="0"/>
      <dgm:spPr/>
    </dgm:pt>
    <dgm:pt modelId="{CCA5AB22-EB39-493A-9193-2035EBDC0CBC}" type="pres">
      <dgm:prSet presAssocID="{DF0CDCED-C54E-41D3-A011-FE74C7D50660}" presName="composite" presStyleCnt="0"/>
      <dgm:spPr/>
    </dgm:pt>
    <dgm:pt modelId="{A979C957-2CED-43E5-88FF-6E49FA65E73A}" type="pres">
      <dgm:prSet presAssocID="{DF0CDCED-C54E-41D3-A011-FE74C7D5066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EAD2C-CE94-4211-A5C5-E2104BC7B2A8}" type="pres">
      <dgm:prSet presAssocID="{DF0CDCED-C54E-41D3-A011-FE74C7D5066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82325-3442-43F0-9FB6-8FE1C35234ED}" type="pres">
      <dgm:prSet presAssocID="{2763A637-AF68-4699-8D1A-DB7F6CD95911}" presName="sp" presStyleCnt="0"/>
      <dgm:spPr/>
    </dgm:pt>
    <dgm:pt modelId="{88A38A7C-24A8-4781-BF3D-D01957F8D7E8}" type="pres">
      <dgm:prSet presAssocID="{88ADE034-4FA0-4E15-83FD-5EC59E80F4B2}" presName="composite" presStyleCnt="0"/>
      <dgm:spPr/>
    </dgm:pt>
    <dgm:pt modelId="{41440DEE-1CD7-4D1C-93A0-F64E788DB7C7}" type="pres">
      <dgm:prSet presAssocID="{88ADE034-4FA0-4E15-83FD-5EC59E80F4B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98317-EACB-4022-B315-ADF2DFEC0647}" type="pres">
      <dgm:prSet presAssocID="{88ADE034-4FA0-4E15-83FD-5EC59E80F4B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CBDDD-5426-4706-BEDA-0C7176BFBFD5}" type="pres">
      <dgm:prSet presAssocID="{98F9404C-681C-40DA-AF9C-82BD86619071}" presName="sp" presStyleCnt="0"/>
      <dgm:spPr/>
    </dgm:pt>
    <dgm:pt modelId="{77967232-8BA3-4826-A7CE-706495B67B3C}" type="pres">
      <dgm:prSet presAssocID="{AADD7069-91BA-43DC-9AC7-E18D848214B3}" presName="composite" presStyleCnt="0"/>
      <dgm:spPr/>
    </dgm:pt>
    <dgm:pt modelId="{95E5CD94-29A8-4681-B904-518B66869D51}" type="pres">
      <dgm:prSet presAssocID="{AADD7069-91BA-43DC-9AC7-E18D848214B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F7896-5935-471A-9192-A1872DE642FF}" type="pres">
      <dgm:prSet presAssocID="{AADD7069-91BA-43DC-9AC7-E18D848214B3}" presName="descendantText" presStyleLbl="alignAcc1" presStyleIdx="3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70FD0-EE34-4305-85C8-3121A13F2148}" type="pres">
      <dgm:prSet presAssocID="{E75FF3D2-6536-4916-BC9D-B430653D2159}" presName="sp" presStyleCnt="0"/>
      <dgm:spPr/>
    </dgm:pt>
    <dgm:pt modelId="{6E7EEB20-F97C-4489-812F-35468D55D138}" type="pres">
      <dgm:prSet presAssocID="{D81836D5-AF78-4F6A-9421-0D18E400CF92}" presName="composite" presStyleCnt="0"/>
      <dgm:spPr/>
    </dgm:pt>
    <dgm:pt modelId="{6F4480BE-FDAE-4C66-8E0E-E214B9AEB484}" type="pres">
      <dgm:prSet presAssocID="{D81836D5-AF78-4F6A-9421-0D18E400CF9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B938D-643A-4301-8F6A-806F28D3064A}" type="pres">
      <dgm:prSet presAssocID="{D81836D5-AF78-4F6A-9421-0D18E400CF9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D7CF77-6E6C-4141-9EDC-4D361A232BAF}" type="presOf" srcId="{1066D7AC-5A19-409E-B912-3F451B1C8B58}" destId="{26798317-EACB-4022-B315-ADF2DFEC0647}" srcOrd="0" destOrd="0" presId="urn:microsoft.com/office/officeart/2005/8/layout/chevron2"/>
    <dgm:cxn modelId="{A11BC3EB-D60A-4763-9B2B-CF0CDF98F076}" srcId="{844F7807-74B2-4F29-8360-1D49260C736B}" destId="{88ADE034-4FA0-4E15-83FD-5EC59E80F4B2}" srcOrd="2" destOrd="0" parTransId="{F1AC02E4-AD53-4F3E-907E-3152883EB5EF}" sibTransId="{98F9404C-681C-40DA-AF9C-82BD86619071}"/>
    <dgm:cxn modelId="{752091EF-27E2-40DA-92B8-3275B6D3310B}" type="presOf" srcId="{07E9C6F0-B23A-4AC1-9DB0-7B5C9FA90250}" destId="{2E8B938D-643A-4301-8F6A-806F28D3064A}" srcOrd="0" destOrd="0" presId="urn:microsoft.com/office/officeart/2005/8/layout/chevron2"/>
    <dgm:cxn modelId="{6532056B-70F2-4E6B-804C-AC7A42F81466}" type="presOf" srcId="{844F7807-74B2-4F29-8360-1D49260C736B}" destId="{30FC6B09-62FA-48A3-8FE2-5135A05D1B64}" srcOrd="0" destOrd="0" presId="urn:microsoft.com/office/officeart/2005/8/layout/chevron2"/>
    <dgm:cxn modelId="{7BDA3FEB-7C93-45DC-BCAB-7822449B068B}" type="presOf" srcId="{D81836D5-AF78-4F6A-9421-0D18E400CF92}" destId="{6F4480BE-FDAE-4C66-8E0E-E214B9AEB484}" srcOrd="0" destOrd="0" presId="urn:microsoft.com/office/officeart/2005/8/layout/chevron2"/>
    <dgm:cxn modelId="{600D5460-5A45-4258-B1BF-19D5713089EB}" srcId="{844F7807-74B2-4F29-8360-1D49260C736B}" destId="{AADD7069-91BA-43DC-9AC7-E18D848214B3}" srcOrd="3" destOrd="0" parTransId="{8F04E22C-C4D9-43A2-B11B-AFB96DCBE2DF}" sibTransId="{E75FF3D2-6536-4916-BC9D-B430653D2159}"/>
    <dgm:cxn modelId="{78BDDDA8-6D5D-4E95-B9D1-A9B0538AA682}" type="presOf" srcId="{F5B02DEC-4FFA-4C42-B969-4FA28F6CBE2B}" destId="{78FA8E47-4920-4AA8-9EB9-48962585DDBD}" srcOrd="0" destOrd="0" presId="urn:microsoft.com/office/officeart/2005/8/layout/chevron2"/>
    <dgm:cxn modelId="{54DDF1ED-AB6E-4AA0-A728-CF596E91F1ED}" srcId="{D81836D5-AF78-4F6A-9421-0D18E400CF92}" destId="{07E9C6F0-B23A-4AC1-9DB0-7B5C9FA90250}" srcOrd="0" destOrd="0" parTransId="{B16FCEC7-CB90-450B-9229-513115939B2A}" sibTransId="{7367544F-10F8-45EC-8939-4D6BD366ED20}"/>
    <dgm:cxn modelId="{2D296AFE-7F07-46A2-82F5-F1808E5FE41A}" type="presOf" srcId="{88ADE034-4FA0-4E15-83FD-5EC59E80F4B2}" destId="{41440DEE-1CD7-4D1C-93A0-F64E788DB7C7}" srcOrd="0" destOrd="0" presId="urn:microsoft.com/office/officeart/2005/8/layout/chevron2"/>
    <dgm:cxn modelId="{B647A53A-4917-4D47-9F7C-BEC5CFE00B75}" type="presOf" srcId="{DF0CDCED-C54E-41D3-A011-FE74C7D50660}" destId="{A979C957-2CED-43E5-88FF-6E49FA65E73A}" srcOrd="0" destOrd="0" presId="urn:microsoft.com/office/officeart/2005/8/layout/chevron2"/>
    <dgm:cxn modelId="{AC86F4B2-1C12-425C-A53B-864BC92575FF}" srcId="{844F7807-74B2-4F29-8360-1D49260C736B}" destId="{D81836D5-AF78-4F6A-9421-0D18E400CF92}" srcOrd="4" destOrd="0" parTransId="{FBD39187-E49E-46E8-942E-172F1F13920E}" sibTransId="{E41E2E76-2F7E-4698-9045-982674FE52B3}"/>
    <dgm:cxn modelId="{0A6A73E6-D0A4-469A-A949-299608EECB26}" srcId="{844F7807-74B2-4F29-8360-1D49260C736B}" destId="{934BB830-CAEE-4AE5-9149-C7E8CC7AEEB9}" srcOrd="0" destOrd="0" parTransId="{4CC24CEA-1666-491A-98A4-5DBA4C54A8A8}" sibTransId="{881E0046-714D-4A03-9458-4EACFD48110E}"/>
    <dgm:cxn modelId="{0A93576A-71F7-4429-8128-F3A865F36702}" type="presOf" srcId="{F6CD21A8-28E5-442F-9F0B-753B4BDDD55A}" destId="{0D0F7896-5935-471A-9192-A1872DE642FF}" srcOrd="0" destOrd="0" presId="urn:microsoft.com/office/officeart/2005/8/layout/chevron2"/>
    <dgm:cxn modelId="{541E3FFB-803F-4459-846C-A6DD9B42E637}" type="presOf" srcId="{AADD7069-91BA-43DC-9AC7-E18D848214B3}" destId="{95E5CD94-29A8-4681-B904-518B66869D51}" srcOrd="0" destOrd="0" presId="urn:microsoft.com/office/officeart/2005/8/layout/chevron2"/>
    <dgm:cxn modelId="{4BCA796C-40B8-44D5-8591-F20AE6697F1A}" type="presOf" srcId="{934BB830-CAEE-4AE5-9149-C7E8CC7AEEB9}" destId="{9D0EFCA6-9347-4A58-8711-E2E2973FE88B}" srcOrd="0" destOrd="0" presId="urn:microsoft.com/office/officeart/2005/8/layout/chevron2"/>
    <dgm:cxn modelId="{4A3AD8CF-8753-43B5-92E8-EDF7D0DB63A4}" srcId="{AADD7069-91BA-43DC-9AC7-E18D848214B3}" destId="{F6CD21A8-28E5-442F-9F0B-753B4BDDD55A}" srcOrd="0" destOrd="0" parTransId="{DAFCAFC0-0F7B-4C19-9E3D-797FFEDD34EE}" sibTransId="{B8C7EF80-5C40-4F0B-B5F0-E66B695A1037}"/>
    <dgm:cxn modelId="{D980C4F0-47AC-4606-B82E-E1A8D757D37F}" srcId="{88ADE034-4FA0-4E15-83FD-5EC59E80F4B2}" destId="{1066D7AC-5A19-409E-B912-3F451B1C8B58}" srcOrd="0" destOrd="0" parTransId="{674D6B78-C634-45F7-9173-D728F4C22BCA}" sibTransId="{C8257954-C4C9-41EE-A57C-5F823E76057E}"/>
    <dgm:cxn modelId="{A0DAF5F8-FB21-4AC0-8431-87E826B1CEA1}" srcId="{DF0CDCED-C54E-41D3-A011-FE74C7D50660}" destId="{9084B46F-99CE-41F1-9BF3-3D7B8BA9C57F}" srcOrd="0" destOrd="0" parTransId="{B5CC562C-7CF9-42DF-BC42-B4507A612062}" sibTransId="{DB9A2EA9-3E34-49E2-B0EE-842E62DD2CCD}"/>
    <dgm:cxn modelId="{FA032B24-9243-4516-89D5-9ED1D0559A90}" srcId="{844F7807-74B2-4F29-8360-1D49260C736B}" destId="{DF0CDCED-C54E-41D3-A011-FE74C7D50660}" srcOrd="1" destOrd="0" parTransId="{6B38E7AB-695B-437A-8DBD-4D45F9F3A410}" sibTransId="{2763A637-AF68-4699-8D1A-DB7F6CD95911}"/>
    <dgm:cxn modelId="{BCB4B00D-7277-4EDF-9A12-AE5C22329DE1}" type="presOf" srcId="{9084B46F-99CE-41F1-9BF3-3D7B8BA9C57F}" destId="{89BEAD2C-CE94-4211-A5C5-E2104BC7B2A8}" srcOrd="0" destOrd="0" presId="urn:microsoft.com/office/officeart/2005/8/layout/chevron2"/>
    <dgm:cxn modelId="{2D308603-3BD1-42E7-A017-50D80870CA00}" srcId="{934BB830-CAEE-4AE5-9149-C7E8CC7AEEB9}" destId="{F5B02DEC-4FFA-4C42-B969-4FA28F6CBE2B}" srcOrd="0" destOrd="0" parTransId="{D88435D4-6C1A-482A-9AC5-EA3A2958CFD5}" sibTransId="{DBF47890-0E3A-4CAE-9B4A-0E8A01A4DF2C}"/>
    <dgm:cxn modelId="{3164EE4A-A9ED-41E7-8076-0DA31558DE80}" type="presParOf" srcId="{30FC6B09-62FA-48A3-8FE2-5135A05D1B64}" destId="{45034EF1-447C-4BB9-BC57-7D843DA08D73}" srcOrd="0" destOrd="0" presId="urn:microsoft.com/office/officeart/2005/8/layout/chevron2"/>
    <dgm:cxn modelId="{A7AA6B41-7512-43AC-A972-7710B62B1CE5}" type="presParOf" srcId="{45034EF1-447C-4BB9-BC57-7D843DA08D73}" destId="{9D0EFCA6-9347-4A58-8711-E2E2973FE88B}" srcOrd="0" destOrd="0" presId="urn:microsoft.com/office/officeart/2005/8/layout/chevron2"/>
    <dgm:cxn modelId="{8E480302-D787-42F1-8F87-FEB84134A9F4}" type="presParOf" srcId="{45034EF1-447C-4BB9-BC57-7D843DA08D73}" destId="{78FA8E47-4920-4AA8-9EB9-48962585DDBD}" srcOrd="1" destOrd="0" presId="urn:microsoft.com/office/officeart/2005/8/layout/chevron2"/>
    <dgm:cxn modelId="{30A7BCB5-D6E1-47EE-A3F9-03EDD63739E2}" type="presParOf" srcId="{30FC6B09-62FA-48A3-8FE2-5135A05D1B64}" destId="{3718D309-144F-45D5-AE2B-F7E9DBA91515}" srcOrd="1" destOrd="0" presId="urn:microsoft.com/office/officeart/2005/8/layout/chevron2"/>
    <dgm:cxn modelId="{B39B6CC1-AD00-4952-989E-F7B9A2746393}" type="presParOf" srcId="{30FC6B09-62FA-48A3-8FE2-5135A05D1B64}" destId="{CCA5AB22-EB39-493A-9193-2035EBDC0CBC}" srcOrd="2" destOrd="0" presId="urn:microsoft.com/office/officeart/2005/8/layout/chevron2"/>
    <dgm:cxn modelId="{BFC669BD-934F-48BB-BC08-BE6DC4CEA255}" type="presParOf" srcId="{CCA5AB22-EB39-493A-9193-2035EBDC0CBC}" destId="{A979C957-2CED-43E5-88FF-6E49FA65E73A}" srcOrd="0" destOrd="0" presId="urn:microsoft.com/office/officeart/2005/8/layout/chevron2"/>
    <dgm:cxn modelId="{516ADB64-6372-42AD-931B-E2623FCACA1B}" type="presParOf" srcId="{CCA5AB22-EB39-493A-9193-2035EBDC0CBC}" destId="{89BEAD2C-CE94-4211-A5C5-E2104BC7B2A8}" srcOrd="1" destOrd="0" presId="urn:microsoft.com/office/officeart/2005/8/layout/chevron2"/>
    <dgm:cxn modelId="{63CAC06B-0A20-42E3-8269-596123CC7D0F}" type="presParOf" srcId="{30FC6B09-62FA-48A3-8FE2-5135A05D1B64}" destId="{23782325-3442-43F0-9FB6-8FE1C35234ED}" srcOrd="3" destOrd="0" presId="urn:microsoft.com/office/officeart/2005/8/layout/chevron2"/>
    <dgm:cxn modelId="{4995D77A-0D06-4DD5-A163-542233F48F40}" type="presParOf" srcId="{30FC6B09-62FA-48A3-8FE2-5135A05D1B64}" destId="{88A38A7C-24A8-4781-BF3D-D01957F8D7E8}" srcOrd="4" destOrd="0" presId="urn:microsoft.com/office/officeart/2005/8/layout/chevron2"/>
    <dgm:cxn modelId="{F38A4329-95CE-43A0-B104-3C3EC4A68693}" type="presParOf" srcId="{88A38A7C-24A8-4781-BF3D-D01957F8D7E8}" destId="{41440DEE-1CD7-4D1C-93A0-F64E788DB7C7}" srcOrd="0" destOrd="0" presId="urn:microsoft.com/office/officeart/2005/8/layout/chevron2"/>
    <dgm:cxn modelId="{B6C3F50C-7383-4980-BFAC-2015EF124E46}" type="presParOf" srcId="{88A38A7C-24A8-4781-BF3D-D01957F8D7E8}" destId="{26798317-EACB-4022-B315-ADF2DFEC0647}" srcOrd="1" destOrd="0" presId="urn:microsoft.com/office/officeart/2005/8/layout/chevron2"/>
    <dgm:cxn modelId="{FFE1E63A-92F4-4DE7-B5BB-706B1E58EC32}" type="presParOf" srcId="{30FC6B09-62FA-48A3-8FE2-5135A05D1B64}" destId="{B32CBDDD-5426-4706-BEDA-0C7176BFBFD5}" srcOrd="5" destOrd="0" presId="urn:microsoft.com/office/officeart/2005/8/layout/chevron2"/>
    <dgm:cxn modelId="{A164EBAA-658F-4514-ABC6-49066AA70898}" type="presParOf" srcId="{30FC6B09-62FA-48A3-8FE2-5135A05D1B64}" destId="{77967232-8BA3-4826-A7CE-706495B67B3C}" srcOrd="6" destOrd="0" presId="urn:microsoft.com/office/officeart/2005/8/layout/chevron2"/>
    <dgm:cxn modelId="{E8F31904-16DF-4789-B3AA-802D950AE0FE}" type="presParOf" srcId="{77967232-8BA3-4826-A7CE-706495B67B3C}" destId="{95E5CD94-29A8-4681-B904-518B66869D51}" srcOrd="0" destOrd="0" presId="urn:microsoft.com/office/officeart/2005/8/layout/chevron2"/>
    <dgm:cxn modelId="{8DECD253-7247-418A-A31F-CA4AEE5E690A}" type="presParOf" srcId="{77967232-8BA3-4826-A7CE-706495B67B3C}" destId="{0D0F7896-5935-471A-9192-A1872DE642FF}" srcOrd="1" destOrd="0" presId="urn:microsoft.com/office/officeart/2005/8/layout/chevron2"/>
    <dgm:cxn modelId="{FFF01E6C-9CDD-4B36-B65F-7A2AE0DE11C6}" type="presParOf" srcId="{30FC6B09-62FA-48A3-8FE2-5135A05D1B64}" destId="{A9A70FD0-EE34-4305-85C8-3121A13F2148}" srcOrd="7" destOrd="0" presId="urn:microsoft.com/office/officeart/2005/8/layout/chevron2"/>
    <dgm:cxn modelId="{A7822AE5-759C-4C86-A87D-115B799D874F}" type="presParOf" srcId="{30FC6B09-62FA-48A3-8FE2-5135A05D1B64}" destId="{6E7EEB20-F97C-4489-812F-35468D55D138}" srcOrd="8" destOrd="0" presId="urn:microsoft.com/office/officeart/2005/8/layout/chevron2"/>
    <dgm:cxn modelId="{403B89C9-8874-4A89-B7E8-DE338D791356}" type="presParOf" srcId="{6E7EEB20-F97C-4489-812F-35468D55D138}" destId="{6F4480BE-FDAE-4C66-8E0E-E214B9AEB484}" srcOrd="0" destOrd="0" presId="urn:microsoft.com/office/officeart/2005/8/layout/chevron2"/>
    <dgm:cxn modelId="{3F092AD3-E1FB-408F-AFB9-93F61992526F}" type="presParOf" srcId="{6E7EEB20-F97C-4489-812F-35468D55D138}" destId="{2E8B938D-643A-4301-8F6A-806F28D3064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B99E99-E2BB-45AC-8008-BF0864B541DB}" type="doc">
      <dgm:prSet loTypeId="urn:microsoft.com/office/officeart/2005/8/layout/chevron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BB86818A-3C0D-4242-A5DF-FC7CD2F39191}">
      <dgm:prSet phldrT="[Текст]" phldr="1"/>
      <dgm:spPr/>
      <dgm:t>
        <a:bodyPr/>
        <a:lstStyle/>
        <a:p>
          <a:endParaRPr lang="ru-RU"/>
        </a:p>
      </dgm:t>
    </dgm:pt>
    <dgm:pt modelId="{29C5DD1A-FABD-458D-B1F2-DC9329906FCC}" type="parTrans" cxnId="{40A3528E-9C8D-408F-B010-C400234F42C3}">
      <dgm:prSet/>
      <dgm:spPr/>
      <dgm:t>
        <a:bodyPr/>
        <a:lstStyle/>
        <a:p>
          <a:endParaRPr lang="ru-RU"/>
        </a:p>
      </dgm:t>
    </dgm:pt>
    <dgm:pt modelId="{C155CD26-08E9-4143-AC37-B56D6068F04C}" type="sibTrans" cxnId="{40A3528E-9C8D-408F-B010-C400234F42C3}">
      <dgm:prSet/>
      <dgm:spPr/>
      <dgm:t>
        <a:bodyPr/>
        <a:lstStyle/>
        <a:p>
          <a:endParaRPr lang="ru-RU"/>
        </a:p>
      </dgm:t>
    </dgm:pt>
    <dgm:pt modelId="{15BEE9D0-10A0-4339-8B21-50E2A12AE48F}">
      <dgm:prSet phldrT="[Текст]"/>
      <dgm:spPr/>
      <dgm:t>
        <a:bodyPr/>
        <a:lstStyle/>
        <a:p>
          <a:r>
            <a:rPr lang="ru-RU" dirty="0" smtClean="0"/>
            <a:t>реагирование на действия учеников</a:t>
          </a:r>
          <a:endParaRPr lang="ru-RU" dirty="0"/>
        </a:p>
      </dgm:t>
    </dgm:pt>
    <dgm:pt modelId="{0B91DBA4-31B9-47ED-A1D3-CCBC6A32F47A}" type="parTrans" cxnId="{066FC824-C8C1-434B-8B9B-95172324C220}">
      <dgm:prSet/>
      <dgm:spPr/>
      <dgm:t>
        <a:bodyPr/>
        <a:lstStyle/>
        <a:p>
          <a:endParaRPr lang="ru-RU"/>
        </a:p>
      </dgm:t>
    </dgm:pt>
    <dgm:pt modelId="{4FF17ACC-EF3D-42E3-9172-F5EBA3DECBF1}" type="sibTrans" cxnId="{066FC824-C8C1-434B-8B9B-95172324C220}">
      <dgm:prSet/>
      <dgm:spPr/>
      <dgm:t>
        <a:bodyPr/>
        <a:lstStyle/>
        <a:p>
          <a:endParaRPr lang="ru-RU"/>
        </a:p>
      </dgm:t>
    </dgm:pt>
    <dgm:pt modelId="{CBE20B94-CF7F-4436-9405-DBAFD8C7666F}">
      <dgm:prSet phldrT="[Текст]" phldr="1"/>
      <dgm:spPr/>
      <dgm:t>
        <a:bodyPr/>
        <a:lstStyle/>
        <a:p>
          <a:endParaRPr lang="ru-RU"/>
        </a:p>
      </dgm:t>
    </dgm:pt>
    <dgm:pt modelId="{3B18E59C-5759-4D96-973E-AE765A93E350}" type="parTrans" cxnId="{8E65695D-65C8-49B3-972A-489D6480715E}">
      <dgm:prSet/>
      <dgm:spPr/>
      <dgm:t>
        <a:bodyPr/>
        <a:lstStyle/>
        <a:p>
          <a:endParaRPr lang="ru-RU"/>
        </a:p>
      </dgm:t>
    </dgm:pt>
    <dgm:pt modelId="{4C29C287-4011-47AD-85FF-D7FBD5A90E68}" type="sibTrans" cxnId="{8E65695D-65C8-49B3-972A-489D6480715E}">
      <dgm:prSet/>
      <dgm:spPr/>
      <dgm:t>
        <a:bodyPr/>
        <a:lstStyle/>
        <a:p>
          <a:endParaRPr lang="ru-RU"/>
        </a:p>
      </dgm:t>
    </dgm:pt>
    <dgm:pt modelId="{9700890A-ABB7-46F6-8C2E-41A6C53CB7F7}">
      <dgm:prSet phldrT="[Текст]"/>
      <dgm:spPr/>
      <dgm:t>
        <a:bodyPr/>
        <a:lstStyle/>
        <a:p>
          <a:r>
            <a:rPr lang="ru-RU" dirty="0" smtClean="0"/>
            <a:t>предпочтения видов поощрений и наказаний </a:t>
          </a:r>
          <a:endParaRPr lang="ru-RU" dirty="0"/>
        </a:p>
      </dgm:t>
    </dgm:pt>
    <dgm:pt modelId="{FA214F11-4F37-442D-877B-4E216D433A06}" type="parTrans" cxnId="{42ACBE76-C931-4AC5-9EDB-89F245911A09}">
      <dgm:prSet/>
      <dgm:spPr/>
      <dgm:t>
        <a:bodyPr/>
        <a:lstStyle/>
        <a:p>
          <a:endParaRPr lang="ru-RU"/>
        </a:p>
      </dgm:t>
    </dgm:pt>
    <dgm:pt modelId="{AB7711A4-D562-4D0A-926E-DEF1096F882A}" type="sibTrans" cxnId="{42ACBE76-C931-4AC5-9EDB-89F245911A09}">
      <dgm:prSet/>
      <dgm:spPr/>
      <dgm:t>
        <a:bodyPr/>
        <a:lstStyle/>
        <a:p>
          <a:endParaRPr lang="ru-RU"/>
        </a:p>
      </dgm:t>
    </dgm:pt>
    <dgm:pt modelId="{82A7C3F8-42BE-4CF8-8A8A-28B41AD92970}">
      <dgm:prSet phldrT="[Текст]"/>
      <dgm:spPr/>
      <dgm:t>
        <a:bodyPr/>
        <a:lstStyle/>
        <a:p>
          <a:endParaRPr lang="ru-RU" dirty="0"/>
        </a:p>
      </dgm:t>
    </dgm:pt>
    <dgm:pt modelId="{7F13544F-9729-4991-98E2-7DA0C07F0ACB}" type="parTrans" cxnId="{EA8D22DC-E522-4F97-A443-F9106F0A3996}">
      <dgm:prSet/>
      <dgm:spPr/>
      <dgm:t>
        <a:bodyPr/>
        <a:lstStyle/>
        <a:p>
          <a:endParaRPr lang="ru-RU"/>
        </a:p>
      </dgm:t>
    </dgm:pt>
    <dgm:pt modelId="{A0D0F322-B678-4496-87D5-C5A29B54D69A}" type="sibTrans" cxnId="{EA8D22DC-E522-4F97-A443-F9106F0A3996}">
      <dgm:prSet/>
      <dgm:spPr/>
      <dgm:t>
        <a:bodyPr/>
        <a:lstStyle/>
        <a:p>
          <a:endParaRPr lang="ru-RU"/>
        </a:p>
      </dgm:t>
    </dgm:pt>
    <dgm:pt modelId="{1E4480F5-76C1-4E42-AD30-E1266E6D537B}">
      <dgm:prSet phldrT="[Текст]" phldr="1"/>
      <dgm:spPr/>
      <dgm:t>
        <a:bodyPr/>
        <a:lstStyle/>
        <a:p>
          <a:endParaRPr lang="ru-RU"/>
        </a:p>
      </dgm:t>
    </dgm:pt>
    <dgm:pt modelId="{A344BD2F-37F9-46C6-B4F3-145B8B168637}" type="parTrans" cxnId="{9FE8B9EC-AA9F-45E8-A702-EE5F8EB39649}">
      <dgm:prSet/>
      <dgm:spPr/>
      <dgm:t>
        <a:bodyPr/>
        <a:lstStyle/>
        <a:p>
          <a:endParaRPr lang="ru-RU"/>
        </a:p>
      </dgm:t>
    </dgm:pt>
    <dgm:pt modelId="{B86A4784-FB87-4DD6-A444-EFD0A4179B82}" type="sibTrans" cxnId="{9FE8B9EC-AA9F-45E8-A702-EE5F8EB39649}">
      <dgm:prSet/>
      <dgm:spPr/>
      <dgm:t>
        <a:bodyPr/>
        <a:lstStyle/>
        <a:p>
          <a:endParaRPr lang="ru-RU"/>
        </a:p>
      </dgm:t>
    </dgm:pt>
    <dgm:pt modelId="{152E39A5-ECBA-4145-B6E0-A1A25D104392}">
      <dgm:prSet phldrT="[Текст]"/>
      <dgm:spPr/>
      <dgm:t>
        <a:bodyPr/>
        <a:lstStyle/>
        <a:p>
          <a:r>
            <a:rPr lang="ru-RU" smtClean="0"/>
            <a:t>стиль педагогического общения</a:t>
          </a:r>
          <a:endParaRPr lang="ru-RU" dirty="0"/>
        </a:p>
      </dgm:t>
    </dgm:pt>
    <dgm:pt modelId="{12420788-DA2E-49A8-BE39-AECDA63EDB7A}" type="parTrans" cxnId="{76BAB76E-BB39-4732-ACFE-945ACCB54A1A}">
      <dgm:prSet/>
      <dgm:spPr/>
      <dgm:t>
        <a:bodyPr/>
        <a:lstStyle/>
        <a:p>
          <a:endParaRPr lang="ru-RU"/>
        </a:p>
      </dgm:t>
    </dgm:pt>
    <dgm:pt modelId="{D1933802-90A4-49FD-A51A-3ED64DDFD894}" type="sibTrans" cxnId="{76BAB76E-BB39-4732-ACFE-945ACCB54A1A}">
      <dgm:prSet/>
      <dgm:spPr/>
      <dgm:t>
        <a:bodyPr/>
        <a:lstStyle/>
        <a:p>
          <a:endParaRPr lang="ru-RU"/>
        </a:p>
      </dgm:t>
    </dgm:pt>
    <dgm:pt modelId="{A974BD31-F748-417D-B2AB-C68AEFC3C234}">
      <dgm:prSet/>
      <dgm:spPr/>
      <dgm:t>
        <a:bodyPr/>
        <a:lstStyle/>
        <a:p>
          <a:r>
            <a:rPr lang="ru-RU" dirty="0" smtClean="0"/>
            <a:t>применение средств психолого-педагогического воздействия на детей</a:t>
          </a:r>
          <a:endParaRPr lang="ru-RU" dirty="0"/>
        </a:p>
      </dgm:t>
    </dgm:pt>
    <dgm:pt modelId="{729B4437-F57E-48C4-9ECA-5FD13405FD75}" type="parTrans" cxnId="{FF5F6F94-4BE7-4D42-8439-2C815B64D6EB}">
      <dgm:prSet/>
      <dgm:spPr/>
      <dgm:t>
        <a:bodyPr/>
        <a:lstStyle/>
        <a:p>
          <a:endParaRPr lang="ru-RU"/>
        </a:p>
      </dgm:t>
    </dgm:pt>
    <dgm:pt modelId="{ACA4BD30-A75B-4FA2-9484-75CF13495982}" type="sibTrans" cxnId="{FF5F6F94-4BE7-4D42-8439-2C815B64D6EB}">
      <dgm:prSet/>
      <dgm:spPr/>
      <dgm:t>
        <a:bodyPr/>
        <a:lstStyle/>
        <a:p>
          <a:endParaRPr lang="ru-RU"/>
        </a:p>
      </dgm:t>
    </dgm:pt>
    <dgm:pt modelId="{688E6E3A-A3CB-40B1-96B0-0EF1C979E6E1}" type="pres">
      <dgm:prSet presAssocID="{BDB99E99-E2BB-45AC-8008-BF0864B541D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3D03E0-F4D4-44E8-B385-84C5A286ADE8}" type="pres">
      <dgm:prSet presAssocID="{BB86818A-3C0D-4242-A5DF-FC7CD2F39191}" presName="composite" presStyleCnt="0"/>
      <dgm:spPr/>
    </dgm:pt>
    <dgm:pt modelId="{A7119489-0F60-4381-ACF1-F9E3E9FEE67F}" type="pres">
      <dgm:prSet presAssocID="{BB86818A-3C0D-4242-A5DF-FC7CD2F3919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EF84C-DBE0-44D1-BC40-F5D10F9F051B}" type="pres">
      <dgm:prSet presAssocID="{BB86818A-3C0D-4242-A5DF-FC7CD2F3919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1EEDB-B3AF-4720-B2AE-43394B9D40E3}" type="pres">
      <dgm:prSet presAssocID="{C155CD26-08E9-4143-AC37-B56D6068F04C}" presName="sp" presStyleCnt="0"/>
      <dgm:spPr/>
    </dgm:pt>
    <dgm:pt modelId="{379B0A0D-0D04-40AE-A7A6-84119492C6F2}" type="pres">
      <dgm:prSet presAssocID="{CBE20B94-CF7F-4436-9405-DBAFD8C7666F}" presName="composite" presStyleCnt="0"/>
      <dgm:spPr/>
    </dgm:pt>
    <dgm:pt modelId="{90A31C33-C0B5-41C4-AACA-8D97ED2E0D15}" type="pres">
      <dgm:prSet presAssocID="{CBE20B94-CF7F-4436-9405-DBAFD8C7666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36795-0AF5-4AD3-BC38-807646A43AEC}" type="pres">
      <dgm:prSet presAssocID="{CBE20B94-CF7F-4436-9405-DBAFD8C7666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6BFD0-7921-4B89-9AF3-76A696362395}" type="pres">
      <dgm:prSet presAssocID="{4C29C287-4011-47AD-85FF-D7FBD5A90E68}" presName="sp" presStyleCnt="0"/>
      <dgm:spPr/>
    </dgm:pt>
    <dgm:pt modelId="{E043704E-62CD-4F6B-A951-A2B1B0936587}" type="pres">
      <dgm:prSet presAssocID="{82A7C3F8-42BE-4CF8-8A8A-28B41AD92970}" presName="composite" presStyleCnt="0"/>
      <dgm:spPr/>
    </dgm:pt>
    <dgm:pt modelId="{935B6F6A-2505-4E06-9E3B-6DEAADA4807B}" type="pres">
      <dgm:prSet presAssocID="{82A7C3F8-42BE-4CF8-8A8A-28B41AD9297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5E758-ABEB-40D5-834D-0AEC98A0CAE2}" type="pres">
      <dgm:prSet presAssocID="{82A7C3F8-42BE-4CF8-8A8A-28B41AD9297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E358F-8920-4612-895F-A6AD298BCF65}" type="pres">
      <dgm:prSet presAssocID="{A0D0F322-B678-4496-87D5-C5A29B54D69A}" presName="sp" presStyleCnt="0"/>
      <dgm:spPr/>
    </dgm:pt>
    <dgm:pt modelId="{B29EB458-724C-4E07-B095-82C5DBF7DEE3}" type="pres">
      <dgm:prSet presAssocID="{1E4480F5-76C1-4E42-AD30-E1266E6D537B}" presName="composite" presStyleCnt="0"/>
      <dgm:spPr/>
    </dgm:pt>
    <dgm:pt modelId="{F5355CBB-5F9F-4E4E-93D0-14594DE346BD}" type="pres">
      <dgm:prSet presAssocID="{1E4480F5-76C1-4E42-AD30-E1266E6D537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A1080-6132-4F82-8392-0934C7F5F4E0}" type="pres">
      <dgm:prSet presAssocID="{1E4480F5-76C1-4E42-AD30-E1266E6D537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AD7BC8-D303-456E-B497-8BE2F85871DB}" type="presOf" srcId="{CBE20B94-CF7F-4436-9405-DBAFD8C7666F}" destId="{90A31C33-C0B5-41C4-AACA-8D97ED2E0D15}" srcOrd="0" destOrd="0" presId="urn:microsoft.com/office/officeart/2005/8/layout/chevron2"/>
    <dgm:cxn modelId="{42ACBE76-C931-4AC5-9EDB-89F245911A09}" srcId="{CBE20B94-CF7F-4436-9405-DBAFD8C7666F}" destId="{9700890A-ABB7-46F6-8C2E-41A6C53CB7F7}" srcOrd="0" destOrd="0" parTransId="{FA214F11-4F37-442D-877B-4E216D433A06}" sibTransId="{AB7711A4-D562-4D0A-926E-DEF1096F882A}"/>
    <dgm:cxn modelId="{8E65695D-65C8-49B3-972A-489D6480715E}" srcId="{BDB99E99-E2BB-45AC-8008-BF0864B541DB}" destId="{CBE20B94-CF7F-4436-9405-DBAFD8C7666F}" srcOrd="1" destOrd="0" parTransId="{3B18E59C-5759-4D96-973E-AE765A93E350}" sibTransId="{4C29C287-4011-47AD-85FF-D7FBD5A90E68}"/>
    <dgm:cxn modelId="{BA608AAE-0B06-4B48-B692-8F20DF39DBFC}" type="presOf" srcId="{A974BD31-F748-417D-B2AB-C68AEFC3C234}" destId="{6F75E758-ABEB-40D5-834D-0AEC98A0CAE2}" srcOrd="0" destOrd="0" presId="urn:microsoft.com/office/officeart/2005/8/layout/chevron2"/>
    <dgm:cxn modelId="{76BAB76E-BB39-4732-ACFE-945ACCB54A1A}" srcId="{1E4480F5-76C1-4E42-AD30-E1266E6D537B}" destId="{152E39A5-ECBA-4145-B6E0-A1A25D104392}" srcOrd="0" destOrd="0" parTransId="{12420788-DA2E-49A8-BE39-AECDA63EDB7A}" sibTransId="{D1933802-90A4-49FD-A51A-3ED64DDFD894}"/>
    <dgm:cxn modelId="{EA8D22DC-E522-4F97-A443-F9106F0A3996}" srcId="{BDB99E99-E2BB-45AC-8008-BF0864B541DB}" destId="{82A7C3F8-42BE-4CF8-8A8A-28B41AD92970}" srcOrd="2" destOrd="0" parTransId="{7F13544F-9729-4991-98E2-7DA0C07F0ACB}" sibTransId="{A0D0F322-B678-4496-87D5-C5A29B54D69A}"/>
    <dgm:cxn modelId="{2F1623D8-D428-48F5-8DAE-E6099744F301}" type="presOf" srcId="{BB86818A-3C0D-4242-A5DF-FC7CD2F39191}" destId="{A7119489-0F60-4381-ACF1-F9E3E9FEE67F}" srcOrd="0" destOrd="0" presId="urn:microsoft.com/office/officeart/2005/8/layout/chevron2"/>
    <dgm:cxn modelId="{40A3528E-9C8D-408F-B010-C400234F42C3}" srcId="{BDB99E99-E2BB-45AC-8008-BF0864B541DB}" destId="{BB86818A-3C0D-4242-A5DF-FC7CD2F39191}" srcOrd="0" destOrd="0" parTransId="{29C5DD1A-FABD-458D-B1F2-DC9329906FCC}" sibTransId="{C155CD26-08E9-4143-AC37-B56D6068F04C}"/>
    <dgm:cxn modelId="{993D4CFC-3F0D-4384-919A-8DDB63F720DD}" type="presOf" srcId="{BDB99E99-E2BB-45AC-8008-BF0864B541DB}" destId="{688E6E3A-A3CB-40B1-96B0-0EF1C979E6E1}" srcOrd="0" destOrd="0" presId="urn:microsoft.com/office/officeart/2005/8/layout/chevron2"/>
    <dgm:cxn modelId="{9FE8B9EC-AA9F-45E8-A702-EE5F8EB39649}" srcId="{BDB99E99-E2BB-45AC-8008-BF0864B541DB}" destId="{1E4480F5-76C1-4E42-AD30-E1266E6D537B}" srcOrd="3" destOrd="0" parTransId="{A344BD2F-37F9-46C6-B4F3-145B8B168637}" sibTransId="{B86A4784-FB87-4DD6-A444-EFD0A4179B82}"/>
    <dgm:cxn modelId="{A7423811-C897-43B1-BB41-68F085F45006}" type="presOf" srcId="{9700890A-ABB7-46F6-8C2E-41A6C53CB7F7}" destId="{91936795-0AF5-4AD3-BC38-807646A43AEC}" srcOrd="0" destOrd="0" presId="urn:microsoft.com/office/officeart/2005/8/layout/chevron2"/>
    <dgm:cxn modelId="{C8D82066-C2B8-4294-A8E7-95BA7FEB3390}" type="presOf" srcId="{82A7C3F8-42BE-4CF8-8A8A-28B41AD92970}" destId="{935B6F6A-2505-4E06-9E3B-6DEAADA4807B}" srcOrd="0" destOrd="0" presId="urn:microsoft.com/office/officeart/2005/8/layout/chevron2"/>
    <dgm:cxn modelId="{FF5F6F94-4BE7-4D42-8439-2C815B64D6EB}" srcId="{82A7C3F8-42BE-4CF8-8A8A-28B41AD92970}" destId="{A974BD31-F748-417D-B2AB-C68AEFC3C234}" srcOrd="0" destOrd="0" parTransId="{729B4437-F57E-48C4-9ECA-5FD13405FD75}" sibTransId="{ACA4BD30-A75B-4FA2-9484-75CF13495982}"/>
    <dgm:cxn modelId="{1D4D5E2D-DC57-4E2C-BAB9-B55B5E33B682}" type="presOf" srcId="{1E4480F5-76C1-4E42-AD30-E1266E6D537B}" destId="{F5355CBB-5F9F-4E4E-93D0-14594DE346BD}" srcOrd="0" destOrd="0" presId="urn:microsoft.com/office/officeart/2005/8/layout/chevron2"/>
    <dgm:cxn modelId="{066FC824-C8C1-434B-8B9B-95172324C220}" srcId="{BB86818A-3C0D-4242-A5DF-FC7CD2F39191}" destId="{15BEE9D0-10A0-4339-8B21-50E2A12AE48F}" srcOrd="0" destOrd="0" parTransId="{0B91DBA4-31B9-47ED-A1D3-CCBC6A32F47A}" sibTransId="{4FF17ACC-EF3D-42E3-9172-F5EBA3DECBF1}"/>
    <dgm:cxn modelId="{79F84A2A-D0FA-43A1-A3BD-E6FB19B30A09}" type="presOf" srcId="{15BEE9D0-10A0-4339-8B21-50E2A12AE48F}" destId="{A85EF84C-DBE0-44D1-BC40-F5D10F9F051B}" srcOrd="0" destOrd="0" presId="urn:microsoft.com/office/officeart/2005/8/layout/chevron2"/>
    <dgm:cxn modelId="{F5124641-26AB-421A-B63A-36AD57444027}" type="presOf" srcId="{152E39A5-ECBA-4145-B6E0-A1A25D104392}" destId="{E0AA1080-6132-4F82-8392-0934C7F5F4E0}" srcOrd="0" destOrd="0" presId="urn:microsoft.com/office/officeart/2005/8/layout/chevron2"/>
    <dgm:cxn modelId="{9FFD5EA1-3336-46C3-966E-E39D2B7CB161}" type="presParOf" srcId="{688E6E3A-A3CB-40B1-96B0-0EF1C979E6E1}" destId="{7E3D03E0-F4D4-44E8-B385-84C5A286ADE8}" srcOrd="0" destOrd="0" presId="urn:microsoft.com/office/officeart/2005/8/layout/chevron2"/>
    <dgm:cxn modelId="{5B7F6AB5-7403-422C-A474-10CA5BE817C8}" type="presParOf" srcId="{7E3D03E0-F4D4-44E8-B385-84C5A286ADE8}" destId="{A7119489-0F60-4381-ACF1-F9E3E9FEE67F}" srcOrd="0" destOrd="0" presId="urn:microsoft.com/office/officeart/2005/8/layout/chevron2"/>
    <dgm:cxn modelId="{306C6418-3707-4381-A107-9C3A32E018B3}" type="presParOf" srcId="{7E3D03E0-F4D4-44E8-B385-84C5A286ADE8}" destId="{A85EF84C-DBE0-44D1-BC40-F5D10F9F051B}" srcOrd="1" destOrd="0" presId="urn:microsoft.com/office/officeart/2005/8/layout/chevron2"/>
    <dgm:cxn modelId="{281582A9-88A7-4139-944B-02A4EF9F877B}" type="presParOf" srcId="{688E6E3A-A3CB-40B1-96B0-0EF1C979E6E1}" destId="{4D31EEDB-B3AF-4720-B2AE-43394B9D40E3}" srcOrd="1" destOrd="0" presId="urn:microsoft.com/office/officeart/2005/8/layout/chevron2"/>
    <dgm:cxn modelId="{43694967-2689-464B-AEA0-36935DC460E9}" type="presParOf" srcId="{688E6E3A-A3CB-40B1-96B0-0EF1C979E6E1}" destId="{379B0A0D-0D04-40AE-A7A6-84119492C6F2}" srcOrd="2" destOrd="0" presId="urn:microsoft.com/office/officeart/2005/8/layout/chevron2"/>
    <dgm:cxn modelId="{DBD10E5C-CE27-43FB-AE15-868D33F4B1DA}" type="presParOf" srcId="{379B0A0D-0D04-40AE-A7A6-84119492C6F2}" destId="{90A31C33-C0B5-41C4-AACA-8D97ED2E0D15}" srcOrd="0" destOrd="0" presId="urn:microsoft.com/office/officeart/2005/8/layout/chevron2"/>
    <dgm:cxn modelId="{02E14267-DC23-4D99-9826-549CE6E3AFB6}" type="presParOf" srcId="{379B0A0D-0D04-40AE-A7A6-84119492C6F2}" destId="{91936795-0AF5-4AD3-BC38-807646A43AEC}" srcOrd="1" destOrd="0" presId="urn:microsoft.com/office/officeart/2005/8/layout/chevron2"/>
    <dgm:cxn modelId="{037DE591-B29E-42BB-B710-FB4D2F434F9C}" type="presParOf" srcId="{688E6E3A-A3CB-40B1-96B0-0EF1C979E6E1}" destId="{F386BFD0-7921-4B89-9AF3-76A696362395}" srcOrd="3" destOrd="0" presId="urn:microsoft.com/office/officeart/2005/8/layout/chevron2"/>
    <dgm:cxn modelId="{7CFB2770-9DEE-46DC-8818-8DD4E273A3E3}" type="presParOf" srcId="{688E6E3A-A3CB-40B1-96B0-0EF1C979E6E1}" destId="{E043704E-62CD-4F6B-A951-A2B1B0936587}" srcOrd="4" destOrd="0" presId="urn:microsoft.com/office/officeart/2005/8/layout/chevron2"/>
    <dgm:cxn modelId="{0364E3A5-13D7-491B-9112-B2A226B25528}" type="presParOf" srcId="{E043704E-62CD-4F6B-A951-A2B1B0936587}" destId="{935B6F6A-2505-4E06-9E3B-6DEAADA4807B}" srcOrd="0" destOrd="0" presId="urn:microsoft.com/office/officeart/2005/8/layout/chevron2"/>
    <dgm:cxn modelId="{AD9BE2BB-F871-431C-87AC-A62FACB49858}" type="presParOf" srcId="{E043704E-62CD-4F6B-A951-A2B1B0936587}" destId="{6F75E758-ABEB-40D5-834D-0AEC98A0CAE2}" srcOrd="1" destOrd="0" presId="urn:microsoft.com/office/officeart/2005/8/layout/chevron2"/>
    <dgm:cxn modelId="{A74BF83A-C300-43BB-B23E-74B45A0A6AF9}" type="presParOf" srcId="{688E6E3A-A3CB-40B1-96B0-0EF1C979E6E1}" destId="{5CFE358F-8920-4612-895F-A6AD298BCF65}" srcOrd="5" destOrd="0" presId="urn:microsoft.com/office/officeart/2005/8/layout/chevron2"/>
    <dgm:cxn modelId="{49CFFED8-BA7B-419B-884C-3DF8255DAB9E}" type="presParOf" srcId="{688E6E3A-A3CB-40B1-96B0-0EF1C979E6E1}" destId="{B29EB458-724C-4E07-B095-82C5DBF7DEE3}" srcOrd="6" destOrd="0" presId="urn:microsoft.com/office/officeart/2005/8/layout/chevron2"/>
    <dgm:cxn modelId="{159D2E3B-980E-41B8-B7F5-18A26A48F0A8}" type="presParOf" srcId="{B29EB458-724C-4E07-B095-82C5DBF7DEE3}" destId="{F5355CBB-5F9F-4E4E-93D0-14594DE346BD}" srcOrd="0" destOrd="0" presId="urn:microsoft.com/office/officeart/2005/8/layout/chevron2"/>
    <dgm:cxn modelId="{A948CA4A-D908-4EE3-857A-9BCC4BBEE972}" type="presParOf" srcId="{B29EB458-724C-4E07-B095-82C5DBF7DEE3}" destId="{E0AA1080-6132-4F82-8392-0934C7F5F4E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98844-0977-4173-A3B8-E1A52C8DD33B}">
      <dsp:nvSpPr>
        <dsp:cNvPr id="0" name=""/>
        <dsp:cNvSpPr/>
      </dsp:nvSpPr>
      <dsp:spPr>
        <a:xfrm>
          <a:off x="4402305" y="2494865"/>
          <a:ext cx="91440" cy="3927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2780"/>
              </a:lnTo>
            </a:path>
          </a:pathLst>
        </a:custGeom>
        <a:noFill/>
        <a:ln w="19050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D857C3-AD33-46C6-A445-C72BD91866B0}">
      <dsp:nvSpPr>
        <dsp:cNvPr id="0" name=""/>
        <dsp:cNvSpPr/>
      </dsp:nvSpPr>
      <dsp:spPr>
        <a:xfrm>
          <a:off x="2592696" y="1244493"/>
          <a:ext cx="1855329" cy="392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68"/>
              </a:lnTo>
              <a:lnTo>
                <a:pt x="1855329" y="267668"/>
              </a:lnTo>
              <a:lnTo>
                <a:pt x="1855329" y="39278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11DEF-52C1-4BFA-9DDE-2B7727DAD004}">
      <dsp:nvSpPr>
        <dsp:cNvPr id="0" name=""/>
        <dsp:cNvSpPr/>
      </dsp:nvSpPr>
      <dsp:spPr>
        <a:xfrm>
          <a:off x="2543052" y="2494865"/>
          <a:ext cx="91440" cy="3927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2780"/>
              </a:lnTo>
            </a:path>
          </a:pathLst>
        </a:custGeom>
        <a:noFill/>
        <a:ln w="19050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6B115-7F2A-4A36-B3A3-70BF214AC6A5}">
      <dsp:nvSpPr>
        <dsp:cNvPr id="0" name=""/>
        <dsp:cNvSpPr/>
      </dsp:nvSpPr>
      <dsp:spPr>
        <a:xfrm>
          <a:off x="2543052" y="1244493"/>
          <a:ext cx="91440" cy="392780"/>
        </a:xfrm>
        <a:custGeom>
          <a:avLst/>
          <a:gdLst/>
          <a:ahLst/>
          <a:cxnLst/>
          <a:rect l="0" t="0" r="0" b="0"/>
          <a:pathLst>
            <a:path>
              <a:moveTo>
                <a:pt x="49643" y="0"/>
              </a:moveTo>
              <a:lnTo>
                <a:pt x="49643" y="267668"/>
              </a:lnTo>
              <a:lnTo>
                <a:pt x="45720" y="267668"/>
              </a:lnTo>
              <a:lnTo>
                <a:pt x="45720" y="39278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DC767-2895-4312-8D93-36ECC7A1527A}">
      <dsp:nvSpPr>
        <dsp:cNvPr id="0" name=""/>
        <dsp:cNvSpPr/>
      </dsp:nvSpPr>
      <dsp:spPr>
        <a:xfrm>
          <a:off x="687723" y="2494865"/>
          <a:ext cx="91440" cy="3927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2780"/>
              </a:lnTo>
            </a:path>
          </a:pathLst>
        </a:custGeom>
        <a:noFill/>
        <a:ln w="19050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6B60A-B189-4709-90B6-45A62E2139AF}">
      <dsp:nvSpPr>
        <dsp:cNvPr id="0" name=""/>
        <dsp:cNvSpPr/>
      </dsp:nvSpPr>
      <dsp:spPr>
        <a:xfrm>
          <a:off x="733443" y="1244493"/>
          <a:ext cx="1859252" cy="392780"/>
        </a:xfrm>
        <a:custGeom>
          <a:avLst/>
          <a:gdLst/>
          <a:ahLst/>
          <a:cxnLst/>
          <a:rect l="0" t="0" r="0" b="0"/>
          <a:pathLst>
            <a:path>
              <a:moveTo>
                <a:pt x="1859252" y="0"/>
              </a:moveTo>
              <a:lnTo>
                <a:pt x="1859252" y="267668"/>
              </a:lnTo>
              <a:lnTo>
                <a:pt x="0" y="267668"/>
              </a:lnTo>
              <a:lnTo>
                <a:pt x="0" y="39278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73D3F-D8B9-43C1-AE77-60FFFB6A28E9}">
      <dsp:nvSpPr>
        <dsp:cNvPr id="0" name=""/>
        <dsp:cNvSpPr/>
      </dsp:nvSpPr>
      <dsp:spPr>
        <a:xfrm>
          <a:off x="1917428" y="386903"/>
          <a:ext cx="1350536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3B368C-C254-4178-97D4-F02FA346E2A4}">
      <dsp:nvSpPr>
        <dsp:cNvPr id="0" name=""/>
        <dsp:cNvSpPr/>
      </dsp:nvSpPr>
      <dsp:spPr>
        <a:xfrm>
          <a:off x="2067487" y="529460"/>
          <a:ext cx="1350536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СТИЛИ</a:t>
          </a:r>
          <a:endParaRPr lang="ru-RU" sz="2000" b="1" kern="1200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2605" y="554578"/>
        <a:ext cx="1300300" cy="807354"/>
      </dsp:txXfrm>
    </dsp:sp>
    <dsp:sp modelId="{9608D36E-DD46-45AB-BADB-B0EFFBDBAB0E}">
      <dsp:nvSpPr>
        <dsp:cNvPr id="0" name=""/>
        <dsp:cNvSpPr/>
      </dsp:nvSpPr>
      <dsp:spPr>
        <a:xfrm>
          <a:off x="4174" y="1637274"/>
          <a:ext cx="1458538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A7D1EF-5F46-4CDB-A6F6-83AEF7E70D92}">
      <dsp:nvSpPr>
        <dsp:cNvPr id="0" name=""/>
        <dsp:cNvSpPr/>
      </dsp:nvSpPr>
      <dsp:spPr>
        <a:xfrm>
          <a:off x="154233" y="1779831"/>
          <a:ext cx="1458538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авторитарный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351" y="1804949"/>
        <a:ext cx="1408302" cy="807354"/>
      </dsp:txXfrm>
    </dsp:sp>
    <dsp:sp modelId="{BB480E17-ADA5-4A9C-B9B9-816879758146}">
      <dsp:nvSpPr>
        <dsp:cNvPr id="0" name=""/>
        <dsp:cNvSpPr/>
      </dsp:nvSpPr>
      <dsp:spPr>
        <a:xfrm>
          <a:off x="58175" y="2887646"/>
          <a:ext cx="1350536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4614B2-100C-48F6-B96D-80628E1CADF1}">
      <dsp:nvSpPr>
        <dsp:cNvPr id="0" name=""/>
        <dsp:cNvSpPr/>
      </dsp:nvSpPr>
      <dsp:spPr>
        <a:xfrm>
          <a:off x="208235" y="3030203"/>
          <a:ext cx="1350536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подчинение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353" y="3055321"/>
        <a:ext cx="1300300" cy="807354"/>
      </dsp:txXfrm>
    </dsp:sp>
    <dsp:sp modelId="{DDD1164A-5875-447D-A8C2-75F8332778B9}">
      <dsp:nvSpPr>
        <dsp:cNvPr id="0" name=""/>
        <dsp:cNvSpPr/>
      </dsp:nvSpPr>
      <dsp:spPr>
        <a:xfrm>
          <a:off x="1762832" y="1637274"/>
          <a:ext cx="1651881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04C89-1AD0-4EB7-9C46-00C5E5286E41}">
      <dsp:nvSpPr>
        <dsp:cNvPr id="0" name=""/>
        <dsp:cNvSpPr/>
      </dsp:nvSpPr>
      <dsp:spPr>
        <a:xfrm>
          <a:off x="1912891" y="1779831"/>
          <a:ext cx="1651881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демократический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8009" y="1804949"/>
        <a:ext cx="1601645" cy="807354"/>
      </dsp:txXfrm>
    </dsp:sp>
    <dsp:sp modelId="{4D6280E7-7E45-4B59-B431-DDF4F6034A60}">
      <dsp:nvSpPr>
        <dsp:cNvPr id="0" name=""/>
        <dsp:cNvSpPr/>
      </dsp:nvSpPr>
      <dsp:spPr>
        <a:xfrm>
          <a:off x="1913504" y="2887646"/>
          <a:ext cx="1350536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0B9D8D-7D6E-4419-8897-12553271BBC2}">
      <dsp:nvSpPr>
        <dsp:cNvPr id="0" name=""/>
        <dsp:cNvSpPr/>
      </dsp:nvSpPr>
      <dsp:spPr>
        <a:xfrm>
          <a:off x="2063564" y="3030203"/>
          <a:ext cx="1350536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партнерство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8682" y="3055321"/>
        <a:ext cx="1300300" cy="807354"/>
      </dsp:txXfrm>
    </dsp:sp>
    <dsp:sp modelId="{74C96B35-9A08-4D69-8EB4-18DA011D1E1D}">
      <dsp:nvSpPr>
        <dsp:cNvPr id="0" name=""/>
        <dsp:cNvSpPr/>
      </dsp:nvSpPr>
      <dsp:spPr>
        <a:xfrm>
          <a:off x="3714832" y="1637274"/>
          <a:ext cx="1466385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86DDB5-CCDB-4855-949F-C727E8C23168}">
      <dsp:nvSpPr>
        <dsp:cNvPr id="0" name=""/>
        <dsp:cNvSpPr/>
      </dsp:nvSpPr>
      <dsp:spPr>
        <a:xfrm>
          <a:off x="3864892" y="1779831"/>
          <a:ext cx="1466385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либеральный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0010" y="1804949"/>
        <a:ext cx="1416149" cy="807354"/>
      </dsp:txXfrm>
    </dsp:sp>
    <dsp:sp modelId="{3B0E9F22-42B2-4141-9F03-52A7CC9E677D}">
      <dsp:nvSpPr>
        <dsp:cNvPr id="0" name=""/>
        <dsp:cNvSpPr/>
      </dsp:nvSpPr>
      <dsp:spPr>
        <a:xfrm>
          <a:off x="3772757" y="2887646"/>
          <a:ext cx="1350536" cy="8575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F9F8A9-ACF9-4CB1-9F3C-E7399644C4AE}">
      <dsp:nvSpPr>
        <dsp:cNvPr id="0" name=""/>
        <dsp:cNvSpPr/>
      </dsp:nvSpPr>
      <dsp:spPr>
        <a:xfrm>
          <a:off x="3922816" y="3030203"/>
          <a:ext cx="1350536" cy="857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направленного воздействия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7934" y="3055321"/>
        <a:ext cx="1300300" cy="807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702AD-4954-4BEE-895B-889010500188}">
      <dsp:nvSpPr>
        <dsp:cNvPr id="0" name=""/>
        <dsp:cNvSpPr/>
      </dsp:nvSpPr>
      <dsp:spPr>
        <a:xfrm>
          <a:off x="5474235" y="2670509"/>
          <a:ext cx="91440" cy="3851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5163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4E791-823E-43F4-9079-BBD42B0C56BA}">
      <dsp:nvSpPr>
        <dsp:cNvPr id="0" name=""/>
        <dsp:cNvSpPr/>
      </dsp:nvSpPr>
      <dsp:spPr>
        <a:xfrm>
          <a:off x="3091991" y="1444387"/>
          <a:ext cx="2427964" cy="385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477"/>
              </a:lnTo>
              <a:lnTo>
                <a:pt x="2427964" y="262477"/>
              </a:lnTo>
              <a:lnTo>
                <a:pt x="2427964" y="385163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7F157-C660-4197-937D-76B703EBAE36}">
      <dsp:nvSpPr>
        <dsp:cNvPr id="0" name=""/>
        <dsp:cNvSpPr/>
      </dsp:nvSpPr>
      <dsp:spPr>
        <a:xfrm>
          <a:off x="3855592" y="2670509"/>
          <a:ext cx="91440" cy="3851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5163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AD6AC-CD7F-4A56-86D5-FB608D0E3312}">
      <dsp:nvSpPr>
        <dsp:cNvPr id="0" name=""/>
        <dsp:cNvSpPr/>
      </dsp:nvSpPr>
      <dsp:spPr>
        <a:xfrm>
          <a:off x="3091991" y="1444387"/>
          <a:ext cx="809321" cy="385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477"/>
              </a:lnTo>
              <a:lnTo>
                <a:pt x="809321" y="262477"/>
              </a:lnTo>
              <a:lnTo>
                <a:pt x="809321" y="385163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1BC8F-BD40-4E35-B4F9-FFCDF0B27649}">
      <dsp:nvSpPr>
        <dsp:cNvPr id="0" name=""/>
        <dsp:cNvSpPr/>
      </dsp:nvSpPr>
      <dsp:spPr>
        <a:xfrm>
          <a:off x="2236949" y="2670509"/>
          <a:ext cx="91440" cy="3851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5163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648EE-38A4-4B70-B4F5-75500698E664}">
      <dsp:nvSpPr>
        <dsp:cNvPr id="0" name=""/>
        <dsp:cNvSpPr/>
      </dsp:nvSpPr>
      <dsp:spPr>
        <a:xfrm>
          <a:off x="2282669" y="1444387"/>
          <a:ext cx="809321" cy="385163"/>
        </a:xfrm>
        <a:custGeom>
          <a:avLst/>
          <a:gdLst/>
          <a:ahLst/>
          <a:cxnLst/>
          <a:rect l="0" t="0" r="0" b="0"/>
          <a:pathLst>
            <a:path>
              <a:moveTo>
                <a:pt x="809321" y="0"/>
              </a:moveTo>
              <a:lnTo>
                <a:pt x="809321" y="262477"/>
              </a:lnTo>
              <a:lnTo>
                <a:pt x="0" y="262477"/>
              </a:lnTo>
              <a:lnTo>
                <a:pt x="0" y="385163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895D4-0587-49B0-8D37-DBD47570FA55}">
      <dsp:nvSpPr>
        <dsp:cNvPr id="0" name=""/>
        <dsp:cNvSpPr/>
      </dsp:nvSpPr>
      <dsp:spPr>
        <a:xfrm>
          <a:off x="618306" y="2670509"/>
          <a:ext cx="91440" cy="3851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5163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16D53-5A54-4AC3-B4E7-B59137EBD61B}">
      <dsp:nvSpPr>
        <dsp:cNvPr id="0" name=""/>
        <dsp:cNvSpPr/>
      </dsp:nvSpPr>
      <dsp:spPr>
        <a:xfrm>
          <a:off x="664026" y="1444387"/>
          <a:ext cx="2427964" cy="385163"/>
        </a:xfrm>
        <a:custGeom>
          <a:avLst/>
          <a:gdLst/>
          <a:ahLst/>
          <a:cxnLst/>
          <a:rect l="0" t="0" r="0" b="0"/>
          <a:pathLst>
            <a:path>
              <a:moveTo>
                <a:pt x="2427964" y="0"/>
              </a:moveTo>
              <a:lnTo>
                <a:pt x="2427964" y="262477"/>
              </a:lnTo>
              <a:lnTo>
                <a:pt x="0" y="262477"/>
              </a:lnTo>
              <a:lnTo>
                <a:pt x="0" y="385163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812A3-1CBB-44C9-8042-4A9FDFB4533B}">
      <dsp:nvSpPr>
        <dsp:cNvPr id="0" name=""/>
        <dsp:cNvSpPr/>
      </dsp:nvSpPr>
      <dsp:spPr>
        <a:xfrm>
          <a:off x="2429819" y="566056"/>
          <a:ext cx="1324344" cy="878330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41777-3367-4B5F-9B61-BF7F51EDC02B}">
      <dsp:nvSpPr>
        <dsp:cNvPr id="0" name=""/>
        <dsp:cNvSpPr/>
      </dsp:nvSpPr>
      <dsp:spPr>
        <a:xfrm>
          <a:off x="2576968" y="705848"/>
          <a:ext cx="1324344" cy="878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СТИЛИ</a:t>
          </a:r>
          <a:endParaRPr lang="ru-RU" sz="20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93" y="731573"/>
        <a:ext cx="1272894" cy="826880"/>
      </dsp:txXfrm>
    </dsp:sp>
    <dsp:sp modelId="{761B81B8-FD71-4C5F-AFE4-49AE3E84128F}">
      <dsp:nvSpPr>
        <dsp:cNvPr id="0" name=""/>
        <dsp:cNvSpPr/>
      </dsp:nvSpPr>
      <dsp:spPr>
        <a:xfrm>
          <a:off x="1854" y="1829550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490FC-6926-4B78-B0B0-B6C79B4C3485}">
      <dsp:nvSpPr>
        <dsp:cNvPr id="0" name=""/>
        <dsp:cNvSpPr/>
      </dsp:nvSpPr>
      <dsp:spPr>
        <a:xfrm>
          <a:off x="149004" y="1969342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Эмоционально-импровизационный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5" y="1993973"/>
        <a:ext cx="1275082" cy="791696"/>
      </dsp:txXfrm>
    </dsp:sp>
    <dsp:sp modelId="{5E38B585-E541-4833-8595-8509765F5987}">
      <dsp:nvSpPr>
        <dsp:cNvPr id="0" name=""/>
        <dsp:cNvSpPr/>
      </dsp:nvSpPr>
      <dsp:spPr>
        <a:xfrm>
          <a:off x="1854" y="3055672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5F584-C29C-4E4D-8E58-E9E6D4EB231F}">
      <dsp:nvSpPr>
        <dsp:cNvPr id="0" name=""/>
        <dsp:cNvSpPr/>
      </dsp:nvSpPr>
      <dsp:spPr>
        <a:xfrm>
          <a:off x="149004" y="3195464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процесс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35" y="3220095"/>
        <a:ext cx="1275082" cy="791696"/>
      </dsp:txXfrm>
    </dsp:sp>
    <dsp:sp modelId="{2EC6B6FD-DD1D-4AC4-9597-49FBBF647C0D}">
      <dsp:nvSpPr>
        <dsp:cNvPr id="0" name=""/>
        <dsp:cNvSpPr/>
      </dsp:nvSpPr>
      <dsp:spPr>
        <a:xfrm>
          <a:off x="1620497" y="1829550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88E78-4F05-4F33-8FCB-7044BF6571DC}">
      <dsp:nvSpPr>
        <dsp:cNvPr id="0" name=""/>
        <dsp:cNvSpPr/>
      </dsp:nvSpPr>
      <dsp:spPr>
        <a:xfrm>
          <a:off x="1767647" y="1969342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Эмоционально-методический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2278" y="1993973"/>
        <a:ext cx="1275082" cy="791696"/>
      </dsp:txXfrm>
    </dsp:sp>
    <dsp:sp modelId="{96043B31-F2F1-40FB-B90A-5743EA247190}">
      <dsp:nvSpPr>
        <dsp:cNvPr id="0" name=""/>
        <dsp:cNvSpPr/>
      </dsp:nvSpPr>
      <dsp:spPr>
        <a:xfrm>
          <a:off x="1620497" y="3055672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A4233-E0CE-4537-9328-9D10AE10E8AF}">
      <dsp:nvSpPr>
        <dsp:cNvPr id="0" name=""/>
        <dsp:cNvSpPr/>
      </dsp:nvSpPr>
      <dsp:spPr>
        <a:xfrm>
          <a:off x="1767647" y="3195464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процесс и результат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2278" y="3220095"/>
        <a:ext cx="1275082" cy="791696"/>
      </dsp:txXfrm>
    </dsp:sp>
    <dsp:sp modelId="{4BBDEB11-E409-475C-A066-01097342054D}">
      <dsp:nvSpPr>
        <dsp:cNvPr id="0" name=""/>
        <dsp:cNvSpPr/>
      </dsp:nvSpPr>
      <dsp:spPr>
        <a:xfrm>
          <a:off x="3239140" y="1829550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11696-6CD1-46D3-BAD3-3F33B40055FD}">
      <dsp:nvSpPr>
        <dsp:cNvPr id="0" name=""/>
        <dsp:cNvSpPr/>
      </dsp:nvSpPr>
      <dsp:spPr>
        <a:xfrm>
          <a:off x="3386290" y="1969342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Рассуждающе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-импровизационный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921" y="1993973"/>
        <a:ext cx="1275082" cy="791696"/>
      </dsp:txXfrm>
    </dsp:sp>
    <dsp:sp modelId="{4154FF48-C110-490E-B201-EB91638B182E}">
      <dsp:nvSpPr>
        <dsp:cNvPr id="0" name=""/>
        <dsp:cNvSpPr/>
      </dsp:nvSpPr>
      <dsp:spPr>
        <a:xfrm>
          <a:off x="3239140" y="3055672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6DE0D-0E6C-42E4-B5EF-722FC3A912D8}">
      <dsp:nvSpPr>
        <dsp:cNvPr id="0" name=""/>
        <dsp:cNvSpPr/>
      </dsp:nvSpPr>
      <dsp:spPr>
        <a:xfrm>
          <a:off x="3386290" y="3195464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процесс и результат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921" y="3220095"/>
        <a:ext cx="1275082" cy="791696"/>
      </dsp:txXfrm>
    </dsp:sp>
    <dsp:sp modelId="{C22CE55D-C1D2-4A53-B402-85CDB2A97711}">
      <dsp:nvSpPr>
        <dsp:cNvPr id="0" name=""/>
        <dsp:cNvSpPr/>
      </dsp:nvSpPr>
      <dsp:spPr>
        <a:xfrm>
          <a:off x="4857783" y="1829550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F4E4C-C7F2-4EDB-ACBC-5CAE26D2A81C}">
      <dsp:nvSpPr>
        <dsp:cNvPr id="0" name=""/>
        <dsp:cNvSpPr/>
      </dsp:nvSpPr>
      <dsp:spPr>
        <a:xfrm>
          <a:off x="5004932" y="1969342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Рассуждающе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-методический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9563" y="1993973"/>
        <a:ext cx="1275082" cy="791696"/>
      </dsp:txXfrm>
    </dsp:sp>
    <dsp:sp modelId="{2480AFAC-96E1-4B88-9B78-CF48B78450BE}">
      <dsp:nvSpPr>
        <dsp:cNvPr id="0" name=""/>
        <dsp:cNvSpPr/>
      </dsp:nvSpPr>
      <dsp:spPr>
        <a:xfrm>
          <a:off x="4857783" y="3055672"/>
          <a:ext cx="1324344" cy="84095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31367-D8B1-4E4B-A15A-2A7831309605}">
      <dsp:nvSpPr>
        <dsp:cNvPr id="0" name=""/>
        <dsp:cNvSpPr/>
      </dsp:nvSpPr>
      <dsp:spPr>
        <a:xfrm>
          <a:off x="5004932" y="3195464"/>
          <a:ext cx="1324344" cy="840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результат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9563" y="3220095"/>
        <a:ext cx="1275082" cy="7916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DECD2-2BDC-4801-B627-A692C2B5E0AD}">
      <dsp:nvSpPr>
        <dsp:cNvPr id="0" name=""/>
        <dsp:cNvSpPr/>
      </dsp:nvSpPr>
      <dsp:spPr>
        <a:xfrm>
          <a:off x="2070269" y="30920"/>
          <a:ext cx="1338081" cy="200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эмоциональные</a:t>
          </a:r>
          <a:endParaRPr lang="ru-RU" sz="14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0269" y="30920"/>
        <a:ext cx="1338081" cy="200712"/>
      </dsp:txXfrm>
    </dsp:sp>
    <dsp:sp modelId="{48C0A3DF-6A5F-4B75-BA6F-C9206B29BA11}">
      <dsp:nvSpPr>
        <dsp:cNvPr id="0" name=""/>
        <dsp:cNvSpPr/>
      </dsp:nvSpPr>
      <dsp:spPr>
        <a:xfrm>
          <a:off x="2070269" y="271414"/>
          <a:ext cx="1338081" cy="1338081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880F0A-C38F-4E6B-BF5C-820614128D5B}">
      <dsp:nvSpPr>
        <dsp:cNvPr id="0" name=""/>
        <dsp:cNvSpPr/>
      </dsp:nvSpPr>
      <dsp:spPr>
        <a:xfrm>
          <a:off x="3549797" y="30920"/>
          <a:ext cx="1338081" cy="200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рассуждающие</a:t>
          </a:r>
          <a:endParaRPr lang="ru-RU" sz="14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9797" y="30920"/>
        <a:ext cx="1338081" cy="200712"/>
      </dsp:txXfrm>
    </dsp:sp>
    <dsp:sp modelId="{4784E91C-E89E-4C57-85CD-819CA1A99440}">
      <dsp:nvSpPr>
        <dsp:cNvPr id="0" name=""/>
        <dsp:cNvSpPr/>
      </dsp:nvSpPr>
      <dsp:spPr>
        <a:xfrm>
          <a:off x="3549797" y="271414"/>
          <a:ext cx="1338081" cy="1338081"/>
        </a:xfrm>
        <a:prstGeom prst="rect">
          <a:avLst/>
        </a:prstGeom>
        <a:solidFill>
          <a:schemeClr val="accent5">
            <a:tint val="50000"/>
            <a:hueOff val="937696"/>
            <a:satOff val="-9944"/>
            <a:lumOff val="207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B067C1-897F-49C1-B68E-439D3BB4A9F4}">
      <dsp:nvSpPr>
        <dsp:cNvPr id="0" name=""/>
        <dsp:cNvSpPr/>
      </dsp:nvSpPr>
      <dsp:spPr>
        <a:xfrm rot="16200000">
          <a:off x="1219978" y="2562345"/>
          <a:ext cx="1338081" cy="200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</a:t>
          </a:r>
          <a:endParaRPr lang="ru-RU" sz="12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9978" y="2562345"/>
        <a:ext cx="1338081" cy="200712"/>
      </dsp:txXfrm>
    </dsp:sp>
    <dsp:sp modelId="{8D75850F-F71D-4767-88B3-D268773AB719}">
      <dsp:nvSpPr>
        <dsp:cNvPr id="0" name=""/>
        <dsp:cNvSpPr/>
      </dsp:nvSpPr>
      <dsp:spPr>
        <a:xfrm>
          <a:off x="2089731" y="1974873"/>
          <a:ext cx="1338081" cy="1338081"/>
        </a:xfrm>
        <a:prstGeom prst="rect">
          <a:avLst/>
        </a:prstGeom>
        <a:solidFill>
          <a:schemeClr val="accent5">
            <a:tint val="50000"/>
            <a:hueOff val="1875392"/>
            <a:satOff val="-19887"/>
            <a:lumOff val="4139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2E6D8A-90F0-4E7F-9AF9-2F5B51F475AB}">
      <dsp:nvSpPr>
        <dsp:cNvPr id="0" name=""/>
        <dsp:cNvSpPr/>
      </dsp:nvSpPr>
      <dsp:spPr>
        <a:xfrm rot="16200000">
          <a:off x="1060195" y="887202"/>
          <a:ext cx="1584596" cy="13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импровизационные</a:t>
          </a:r>
          <a:endParaRPr lang="ru-RU" sz="12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0195" y="887202"/>
        <a:ext cx="1584596" cy="132060"/>
      </dsp:txXfrm>
    </dsp:sp>
    <dsp:sp modelId="{74F3DBE4-B9F0-4903-B2E7-02502CB4FC0D}">
      <dsp:nvSpPr>
        <dsp:cNvPr id="0" name=""/>
        <dsp:cNvSpPr/>
      </dsp:nvSpPr>
      <dsp:spPr>
        <a:xfrm>
          <a:off x="3549797" y="1966635"/>
          <a:ext cx="1338081" cy="1338081"/>
        </a:xfrm>
        <a:prstGeom prst="rect">
          <a:avLst/>
        </a:prstGeom>
        <a:solidFill>
          <a:schemeClr val="accent5">
            <a:tint val="50000"/>
            <a:hueOff val="2813088"/>
            <a:satOff val="-29831"/>
            <a:lumOff val="6209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EFCA6-9347-4A58-8711-E2E2973FE88B}">
      <dsp:nvSpPr>
        <dsp:cNvPr id="0" name=""/>
        <dsp:cNvSpPr/>
      </dsp:nvSpPr>
      <dsp:spPr>
        <a:xfrm rot="5400000">
          <a:off x="-114325" y="115327"/>
          <a:ext cx="762168" cy="53351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1" y="267761"/>
        <a:ext cx="533517" cy="228651"/>
      </dsp:txXfrm>
    </dsp:sp>
    <dsp:sp modelId="{78FA8E47-4920-4AA8-9EB9-48962585DDBD}">
      <dsp:nvSpPr>
        <dsp:cNvPr id="0" name=""/>
        <dsp:cNvSpPr/>
      </dsp:nvSpPr>
      <dsp:spPr>
        <a:xfrm rot="5400000">
          <a:off x="2592437" y="-2057917"/>
          <a:ext cx="495409" cy="4613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темперамент</a:t>
          </a:r>
          <a:endParaRPr lang="ru-RU" sz="2000" kern="1200" dirty="0"/>
        </a:p>
      </dsp:txBody>
      <dsp:txXfrm rot="-5400000">
        <a:off x="533517" y="25187"/>
        <a:ext cx="4589065" cy="447041"/>
      </dsp:txXfrm>
    </dsp:sp>
    <dsp:sp modelId="{A979C957-2CED-43E5-88FF-6E49FA65E73A}">
      <dsp:nvSpPr>
        <dsp:cNvPr id="0" name=""/>
        <dsp:cNvSpPr/>
      </dsp:nvSpPr>
      <dsp:spPr>
        <a:xfrm rot="5400000">
          <a:off x="-114325" y="754561"/>
          <a:ext cx="762168" cy="53351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05235"/>
                <a:satOff val="-21220"/>
                <a:lumOff val="2017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305235"/>
                <a:satOff val="-21220"/>
                <a:lumOff val="2017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305235"/>
              <a:satOff val="-21220"/>
              <a:lumOff val="2017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906995"/>
        <a:ext cx="533517" cy="228651"/>
      </dsp:txXfrm>
    </dsp:sp>
    <dsp:sp modelId="{89BEAD2C-CE94-4211-A5C5-E2104BC7B2A8}">
      <dsp:nvSpPr>
        <dsp:cNvPr id="0" name=""/>
        <dsp:cNvSpPr/>
      </dsp:nvSpPr>
      <dsp:spPr>
        <a:xfrm rot="5400000">
          <a:off x="2592437" y="-1418683"/>
          <a:ext cx="495409" cy="4613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305235"/>
              <a:satOff val="-21220"/>
              <a:lumOff val="201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характер реакции</a:t>
          </a:r>
          <a:endParaRPr lang="ru-RU" sz="2000" kern="1200" dirty="0"/>
        </a:p>
      </dsp:txBody>
      <dsp:txXfrm rot="-5400000">
        <a:off x="533517" y="664421"/>
        <a:ext cx="4589065" cy="447041"/>
      </dsp:txXfrm>
    </dsp:sp>
    <dsp:sp modelId="{41440DEE-1CD7-4D1C-93A0-F64E788DB7C7}">
      <dsp:nvSpPr>
        <dsp:cNvPr id="0" name=""/>
        <dsp:cNvSpPr/>
      </dsp:nvSpPr>
      <dsp:spPr>
        <a:xfrm rot="5400000">
          <a:off x="-114325" y="1393795"/>
          <a:ext cx="762168" cy="53351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610469"/>
                <a:satOff val="-42439"/>
                <a:lumOff val="4034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610469"/>
                <a:satOff val="-42439"/>
                <a:lumOff val="4034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610469"/>
              <a:satOff val="-42439"/>
              <a:lumOff val="4034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1" y="1546229"/>
        <a:ext cx="533517" cy="228651"/>
      </dsp:txXfrm>
    </dsp:sp>
    <dsp:sp modelId="{26798317-EACB-4022-B315-ADF2DFEC0647}">
      <dsp:nvSpPr>
        <dsp:cNvPr id="0" name=""/>
        <dsp:cNvSpPr/>
      </dsp:nvSpPr>
      <dsp:spPr>
        <a:xfrm rot="5400000">
          <a:off x="2592437" y="-779449"/>
          <a:ext cx="495409" cy="4613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610469"/>
              <a:satOff val="-42439"/>
              <a:lumOff val="4034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выбор методов обучения</a:t>
          </a:r>
          <a:endParaRPr lang="ru-RU" sz="2000" kern="1200" dirty="0"/>
        </a:p>
      </dsp:txBody>
      <dsp:txXfrm rot="-5400000">
        <a:off x="533517" y="1303655"/>
        <a:ext cx="4589065" cy="447041"/>
      </dsp:txXfrm>
    </dsp:sp>
    <dsp:sp modelId="{95E5CD94-29A8-4681-B904-518B66869D51}">
      <dsp:nvSpPr>
        <dsp:cNvPr id="0" name=""/>
        <dsp:cNvSpPr/>
      </dsp:nvSpPr>
      <dsp:spPr>
        <a:xfrm rot="5400000">
          <a:off x="-114325" y="2033029"/>
          <a:ext cx="762168" cy="53351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610469"/>
                <a:satOff val="-42439"/>
                <a:lumOff val="4034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610469"/>
                <a:satOff val="-42439"/>
                <a:lumOff val="4034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610469"/>
              <a:satOff val="-42439"/>
              <a:lumOff val="4034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185463"/>
        <a:ext cx="533517" cy="228651"/>
      </dsp:txXfrm>
    </dsp:sp>
    <dsp:sp modelId="{0D0F7896-5935-471A-9192-A1872DE642FF}">
      <dsp:nvSpPr>
        <dsp:cNvPr id="0" name=""/>
        <dsp:cNvSpPr/>
      </dsp:nvSpPr>
      <dsp:spPr>
        <a:xfrm rot="5400000">
          <a:off x="2592437" y="-140215"/>
          <a:ext cx="495409" cy="4613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610469"/>
              <a:satOff val="-42439"/>
              <a:lumOff val="4034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подбор средств воспитания</a:t>
          </a:r>
          <a:endParaRPr lang="ru-RU" sz="2000" kern="1200" dirty="0"/>
        </a:p>
      </dsp:txBody>
      <dsp:txXfrm rot="-5400000">
        <a:off x="533517" y="1942889"/>
        <a:ext cx="4589065" cy="447041"/>
      </dsp:txXfrm>
    </dsp:sp>
    <dsp:sp modelId="{6F4480BE-FDAE-4C66-8E0E-E214B9AEB484}">
      <dsp:nvSpPr>
        <dsp:cNvPr id="0" name=""/>
        <dsp:cNvSpPr/>
      </dsp:nvSpPr>
      <dsp:spPr>
        <a:xfrm rot="5400000">
          <a:off x="-114325" y="2672263"/>
          <a:ext cx="762168" cy="53351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05235"/>
                <a:satOff val="-21220"/>
                <a:lumOff val="2017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305235"/>
                <a:satOff val="-21220"/>
                <a:lumOff val="2017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305235"/>
              <a:satOff val="-21220"/>
              <a:lumOff val="2017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824697"/>
        <a:ext cx="533517" cy="228651"/>
      </dsp:txXfrm>
    </dsp:sp>
    <dsp:sp modelId="{2E8B938D-643A-4301-8F6A-806F28D3064A}">
      <dsp:nvSpPr>
        <dsp:cNvPr id="0" name=""/>
        <dsp:cNvSpPr/>
      </dsp:nvSpPr>
      <dsp:spPr>
        <a:xfrm rot="5400000">
          <a:off x="2592437" y="499018"/>
          <a:ext cx="495409" cy="4613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305235"/>
              <a:satOff val="-21220"/>
              <a:lumOff val="2017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манера поведения</a:t>
          </a:r>
          <a:endParaRPr lang="ru-RU" sz="2000" kern="1200" dirty="0"/>
        </a:p>
      </dsp:txBody>
      <dsp:txXfrm rot="-5400000">
        <a:off x="533517" y="2582122"/>
        <a:ext cx="4589065" cy="4470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19489-0F60-4381-ACF1-F9E3E9FEE67F}">
      <dsp:nvSpPr>
        <dsp:cNvPr id="0" name=""/>
        <dsp:cNvSpPr/>
      </dsp:nvSpPr>
      <dsp:spPr>
        <a:xfrm rot="5400000">
          <a:off x="-148365" y="149254"/>
          <a:ext cx="989106" cy="69237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347075"/>
        <a:ext cx="692374" cy="296732"/>
      </dsp:txXfrm>
    </dsp:sp>
    <dsp:sp modelId="{A85EF84C-DBE0-44D1-BC40-F5D10F9F051B}">
      <dsp:nvSpPr>
        <dsp:cNvPr id="0" name=""/>
        <dsp:cNvSpPr/>
      </dsp:nvSpPr>
      <dsp:spPr>
        <a:xfrm rot="5400000">
          <a:off x="2666326" y="-1973063"/>
          <a:ext cx="642919" cy="45908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реагирование на действия учеников</a:t>
          </a:r>
          <a:endParaRPr lang="ru-RU" sz="1700" kern="1200" dirty="0"/>
        </a:p>
      </dsp:txBody>
      <dsp:txXfrm rot="-5400000">
        <a:off x="692375" y="32273"/>
        <a:ext cx="4559438" cy="580149"/>
      </dsp:txXfrm>
    </dsp:sp>
    <dsp:sp modelId="{90A31C33-C0B5-41C4-AACA-8D97ED2E0D15}">
      <dsp:nvSpPr>
        <dsp:cNvPr id="0" name=""/>
        <dsp:cNvSpPr/>
      </dsp:nvSpPr>
      <dsp:spPr>
        <a:xfrm rot="5400000">
          <a:off x="-148365" y="987178"/>
          <a:ext cx="989106" cy="69237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81543"/>
                <a:satOff val="-26525"/>
                <a:lumOff val="25212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381543"/>
                <a:satOff val="-26525"/>
                <a:lumOff val="2521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381543"/>
              <a:satOff val="-26525"/>
              <a:lumOff val="25212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1184999"/>
        <a:ext cx="692374" cy="296732"/>
      </dsp:txXfrm>
    </dsp:sp>
    <dsp:sp modelId="{91936795-0AF5-4AD3-BC38-807646A43AEC}">
      <dsp:nvSpPr>
        <dsp:cNvPr id="0" name=""/>
        <dsp:cNvSpPr/>
      </dsp:nvSpPr>
      <dsp:spPr>
        <a:xfrm rot="5400000">
          <a:off x="2666326" y="-1135140"/>
          <a:ext cx="642919" cy="45908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381543"/>
              <a:satOff val="-26525"/>
              <a:lumOff val="2521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предпочтения видов поощрений и наказаний </a:t>
          </a:r>
          <a:endParaRPr lang="ru-RU" sz="1700" kern="1200" dirty="0"/>
        </a:p>
      </dsp:txBody>
      <dsp:txXfrm rot="-5400000">
        <a:off x="692375" y="870196"/>
        <a:ext cx="4559438" cy="580149"/>
      </dsp:txXfrm>
    </dsp:sp>
    <dsp:sp modelId="{935B6F6A-2505-4E06-9E3B-6DEAADA4807B}">
      <dsp:nvSpPr>
        <dsp:cNvPr id="0" name=""/>
        <dsp:cNvSpPr/>
      </dsp:nvSpPr>
      <dsp:spPr>
        <a:xfrm rot="5400000">
          <a:off x="-148365" y="1825101"/>
          <a:ext cx="989106" cy="69237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763087"/>
                <a:satOff val="-53049"/>
                <a:lumOff val="50425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763087"/>
                <a:satOff val="-53049"/>
                <a:lumOff val="504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763087"/>
              <a:satOff val="-53049"/>
              <a:lumOff val="50425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2022922"/>
        <a:ext cx="692374" cy="296732"/>
      </dsp:txXfrm>
    </dsp:sp>
    <dsp:sp modelId="{6F75E758-ABEB-40D5-834D-0AEC98A0CAE2}">
      <dsp:nvSpPr>
        <dsp:cNvPr id="0" name=""/>
        <dsp:cNvSpPr/>
      </dsp:nvSpPr>
      <dsp:spPr>
        <a:xfrm rot="5400000">
          <a:off x="2666326" y="-297216"/>
          <a:ext cx="642919" cy="45908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763087"/>
              <a:satOff val="-53049"/>
              <a:lumOff val="504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применение средств психолого-педагогического воздействия на детей</a:t>
          </a:r>
          <a:endParaRPr lang="ru-RU" sz="1700" kern="1200" dirty="0"/>
        </a:p>
      </dsp:txBody>
      <dsp:txXfrm rot="-5400000">
        <a:off x="692375" y="1708120"/>
        <a:ext cx="4559438" cy="580149"/>
      </dsp:txXfrm>
    </dsp:sp>
    <dsp:sp modelId="{F5355CBB-5F9F-4E4E-93D0-14594DE346BD}">
      <dsp:nvSpPr>
        <dsp:cNvPr id="0" name=""/>
        <dsp:cNvSpPr/>
      </dsp:nvSpPr>
      <dsp:spPr>
        <a:xfrm rot="5400000">
          <a:off x="-148365" y="2663024"/>
          <a:ext cx="989106" cy="69237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81543"/>
                <a:satOff val="-26525"/>
                <a:lumOff val="25212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381543"/>
                <a:satOff val="-26525"/>
                <a:lumOff val="2521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381543"/>
              <a:satOff val="-26525"/>
              <a:lumOff val="25212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2860845"/>
        <a:ext cx="692374" cy="296732"/>
      </dsp:txXfrm>
    </dsp:sp>
    <dsp:sp modelId="{E0AA1080-6132-4F82-8392-0934C7F5F4E0}">
      <dsp:nvSpPr>
        <dsp:cNvPr id="0" name=""/>
        <dsp:cNvSpPr/>
      </dsp:nvSpPr>
      <dsp:spPr>
        <a:xfrm rot="5400000">
          <a:off x="2666326" y="540706"/>
          <a:ext cx="642919" cy="45908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shade val="50000"/>
              <a:hueOff val="381543"/>
              <a:satOff val="-26525"/>
              <a:lumOff val="2521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smtClean="0"/>
            <a:t>стиль педагогического общения</a:t>
          </a:r>
          <a:endParaRPr lang="ru-RU" sz="1700" kern="1200" dirty="0"/>
        </a:p>
      </dsp:txBody>
      <dsp:txXfrm rot="-5400000">
        <a:off x="692375" y="2546043"/>
        <a:ext cx="4559438" cy="580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6F033F-2ED4-422F-B945-87F7634E079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57488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469617-0E89-4143-8925-327D1D7BBFF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4111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9377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211305CC-6CF0-42D0-B79D-E3F518BBC65B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1" name="Прямоугольник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Полилиния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Полилиния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F2F171-6F70-425C-BA66-F1ABBE746F75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 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Полилиния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Полилиния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96C299-EB5D-4102-A248-09B9D7C050A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3" name="Прямоугольник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Овал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Овал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Овал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Полилиния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Надпись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9600" b="0" i="0" noProof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"</a:t>
            </a:r>
          </a:p>
        </p:txBody>
      </p:sp>
      <p:sp>
        <p:nvSpPr>
          <p:cNvPr id="13" name="Надпись 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9600" b="0" i="0" noProof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"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3D0FF2-2022-4B4A-BC1A-A2FE17CC5B09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9" name="Прямоугольник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Полилиния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Полилиния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D37904-2D8A-4270-BE39-5101650F3ADD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57CF53-F176-4891-8DEA-C63ED46A1D52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1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2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B4031-2429-4073-8641-18022C4F401D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F5DE7B5F-36CF-4F39-ADDC-C37D3CB83546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Полилиния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Полилиния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AC446D0E-7354-4CC7-9B9C-6714E68D20E5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EE8B18-A02F-4ACE-A90E-6E873E5C4F97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олилиния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E6D669-B5F1-47B0-A17E-21B4F21EB5C9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F46D84-9C23-4151-A1BD-BBEE8BCDD50C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09645B-F0B9-4B2B-A31A-40691EAE9EDF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 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D24640-E02A-40E6-856A-8E7BEB0BD396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B1DD66-642E-4948-A610-489CAE46D164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Прямоугольник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Полилиния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6A8388-6DE6-4AA8-91F8-F859E9DAD5E7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олилиния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8EC25-C15C-43EE-88D9-5D89B3E501BD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Овал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Полилиния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Полилиния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62F7CD74-E5CB-498A-AC10-9586609D0CB8}" type="datetime1">
              <a:rPr lang="ru-RU" noProof="1" smtClean="0"/>
              <a:t>21.11.2022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21" name="Прямоугольник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50" name="Полилиния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Рисунок 5" descr="сиреневая доска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3" y="1863062"/>
            <a:ext cx="8827245" cy="2677648"/>
          </a:xfrm>
        </p:spPr>
        <p:txBody>
          <a:bodyPr rtlCol="0">
            <a:normAutofit/>
          </a:bodyPr>
          <a:lstStyle/>
          <a:p>
            <a:r>
              <a:rPr lang="ru-RU" noProof="1" smtClean="0">
                <a:solidFill>
                  <a:srgbClr val="FFFFFF"/>
                </a:solidFill>
              </a:rPr>
              <a:t>Стили деятельности педагога</a:t>
            </a:r>
            <a:endParaRPr lang="ru-RU" noProof="1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3" y="4777379"/>
            <a:ext cx="9199537" cy="1292495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ru-RU" noProof="1" smtClean="0">
                <a:solidFill>
                  <a:srgbClr val="FFFFFF"/>
                </a:solidFill>
              </a:rPr>
              <a:t>Выполнила</a:t>
            </a:r>
          </a:p>
          <a:p>
            <a:pPr rtl="0"/>
            <a:r>
              <a:rPr lang="ru-RU" noProof="1" smtClean="0">
                <a:solidFill>
                  <a:srgbClr val="FFFFFF"/>
                </a:solidFill>
              </a:rPr>
              <a:t>Социальный педагога</a:t>
            </a:r>
          </a:p>
          <a:p>
            <a:pPr rtl="0"/>
            <a:r>
              <a:rPr lang="ru-RU" noProof="1" smtClean="0">
                <a:solidFill>
                  <a:srgbClr val="FFFFFF"/>
                </a:solidFill>
              </a:rPr>
              <a:t>МБОУ «СШ 316 им. С. Иванова» г. Евпатория</a:t>
            </a:r>
            <a:endParaRPr lang="ru-RU" noProof="1" smtClean="0">
              <a:solidFill>
                <a:srgbClr val="FFFFFF"/>
              </a:solidFill>
            </a:endParaRPr>
          </a:p>
          <a:p>
            <a:pPr rtl="0"/>
            <a:r>
              <a:rPr lang="ru-RU" noProof="1" smtClean="0">
                <a:solidFill>
                  <a:srgbClr val="FFFFFF"/>
                </a:solidFill>
              </a:rPr>
              <a:t>Баубатрын Валерия</a:t>
            </a:r>
            <a:endParaRPr lang="ru-RU" noProof="1">
              <a:solidFill>
                <a:srgbClr val="FFFFFF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B573C-62B2-4B2C-B0BE-FFB8203C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>
            <a:normAutofit/>
          </a:bodyPr>
          <a:lstStyle/>
          <a:p>
            <a:pPr algn="ctr"/>
            <a:r>
              <a:rPr lang="ru-RU" noProof="1" smtClean="0">
                <a:solidFill>
                  <a:srgbClr val="EBEBEB"/>
                </a:solidFill>
              </a:rPr>
              <a:t>Стили деятельности педагога</a:t>
            </a:r>
            <a:endParaRPr lang="ru-RU" noProof="1">
              <a:solidFill>
                <a:srgbClr val="EBEBE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972" y="2316117"/>
            <a:ext cx="11733731" cy="93217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Стиль педагогической деятельности – это стиль организации процесса обучения и воспитания, общения, контрольной деятельности педагога, отражающий специфику реализации педагогического процесса.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3567" y="3387412"/>
            <a:ext cx="25720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Базируется на трех составляющих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7972" y="4328160"/>
            <a:ext cx="353896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Специфика индивидуальных показателей развития педагога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01588" y="4605159"/>
            <a:ext cx="381435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Специфика прохождения педагогического процесса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20593" y="4328160"/>
            <a:ext cx="3524275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 smtClean="0"/>
              <a:t>Специфика индивидуальных показателей развития учащихся</a:t>
            </a:r>
            <a:endParaRPr lang="ru-RU" dirty="0"/>
          </a:p>
        </p:txBody>
      </p:sp>
      <p:sp>
        <p:nvSpPr>
          <p:cNvPr id="10" name="Стрелка углом 9"/>
          <p:cNvSpPr/>
          <p:nvPr/>
        </p:nvSpPr>
        <p:spPr>
          <a:xfrm rot="5400000" flipV="1">
            <a:off x="3397557" y="3434202"/>
            <a:ext cx="635484" cy="899159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 rot="5400000">
            <a:off x="7730295" y="3410019"/>
            <a:ext cx="640199" cy="952239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08468" y="4114799"/>
            <a:ext cx="322217" cy="40930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7972" y="5643155"/>
            <a:ext cx="3538966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личности, его поведение, психологическое развитие, особенности физиологии и профессиональной деятельности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896826" y="5292565"/>
            <a:ext cx="261257" cy="30951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9662762" y="5292564"/>
            <a:ext cx="261257" cy="30951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5738947" y="5354120"/>
            <a:ext cx="261257" cy="30951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001588" y="5766265"/>
            <a:ext cx="381435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устройство, принципы реализации, методы и приемы осуществления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0593" y="5645621"/>
            <a:ext cx="3524276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возраст, пол, уровень интеллектуального развития, социальный статус, поведенческие реакции, характер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919" y="764663"/>
            <a:ext cx="8761413" cy="706964"/>
          </a:xfrm>
        </p:spPr>
        <p:txBody>
          <a:bodyPr/>
          <a:lstStyle/>
          <a:p>
            <a:pPr algn="ctr"/>
            <a:r>
              <a:rPr lang="ru-RU" dirty="0" smtClean="0"/>
              <a:t>Стили педагогической деятельности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4988148"/>
              </p:ext>
            </p:extLst>
          </p:nvPr>
        </p:nvGraphicFramePr>
        <p:xfrm>
          <a:off x="194492" y="2326399"/>
          <a:ext cx="5335452" cy="427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85140105"/>
              </p:ext>
            </p:extLst>
          </p:nvPr>
        </p:nvGraphicFramePr>
        <p:xfrm>
          <a:off x="5708501" y="2154719"/>
          <a:ext cx="6331132" cy="4602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72059" y="1800135"/>
            <a:ext cx="1889759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урок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1867" y="1800776"/>
            <a:ext cx="1889759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урок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углом 8"/>
          <p:cNvSpPr/>
          <p:nvPr/>
        </p:nvSpPr>
        <p:spPr>
          <a:xfrm rot="5400000" flipV="1">
            <a:off x="2787313" y="1981769"/>
            <a:ext cx="552995" cy="699903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8341349" y="1969602"/>
            <a:ext cx="552995" cy="724242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Стили педагогической деятельности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2514" y="2891244"/>
            <a:ext cx="233415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АВТОРИТАРНЫЙ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5235" y="4284848"/>
            <a:ext cx="276548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3678" y="5778244"/>
            <a:ext cx="205675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ЛИБЕРАЛЬНЫЙ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8893" y="5298663"/>
            <a:ext cx="4214948" cy="132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контроль деятельности учащихся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осуществляет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системы, проявляет нерешительность, колебания. В классе неустойчивый микроклимат, скрытые конфликты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5235" y="2299011"/>
            <a:ext cx="4946467" cy="132343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единолично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решает, принимает решения, устанавливает жесткий контроль за выполнением предъявляемых им требований, использует свои права без учета ситуации и мнений учащихся, не обосновывает свои действия перед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учащимися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5670" y="3779164"/>
            <a:ext cx="5312228" cy="132343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привлекает учеников к принятию решений, учитывает их мнения, поощряет самостоятельность суждений, учитывает не только успеваемость, но и личностные качества учеников. Методами воздействия являются побуждение к действию, совет, просьба</a:t>
            </a:r>
          </a:p>
        </p:txBody>
      </p:sp>
      <p:sp>
        <p:nvSpPr>
          <p:cNvPr id="9" name="Стрелка углом 8"/>
          <p:cNvSpPr/>
          <p:nvPr/>
        </p:nvSpPr>
        <p:spPr>
          <a:xfrm flipV="1">
            <a:off x="1254163" y="3779164"/>
            <a:ext cx="870856" cy="861775"/>
          </a:xfrm>
          <a:prstGeom prst="ben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flipV="1">
            <a:off x="4215402" y="5347356"/>
            <a:ext cx="870856" cy="861775"/>
          </a:xfrm>
          <a:prstGeom prst="ben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Стили педагогической деятельности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34866182"/>
              </p:ext>
            </p:extLst>
          </p:nvPr>
        </p:nvGraphicFramePr>
        <p:xfrm>
          <a:off x="2551612" y="2891246"/>
          <a:ext cx="6958149" cy="3352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46468" y="3648890"/>
            <a:ext cx="696686" cy="38317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ЭИС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1204" y="5348394"/>
            <a:ext cx="759825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6467" y="5348394"/>
            <a:ext cx="74022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1205" y="3648890"/>
            <a:ext cx="696686" cy="3831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5080" y="2306471"/>
            <a:ext cx="4431211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Маркова 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Никонова выделяют четыре стиля педагогической деятельности: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840" y="3301869"/>
            <a:ext cx="3562531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ориентируется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на сильных учеников, практикует коллективные обсуждения, использует разнообразные методы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3815081" y="3696785"/>
            <a:ext cx="345438" cy="287385"/>
          </a:xfrm>
          <a:prstGeom prst="leftArrow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6840" y="4994451"/>
            <a:ext cx="3562531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отрабатывает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учебный материал, заботится о повторении и закреплении его, контролирует знания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815081" y="5389367"/>
            <a:ext cx="345438" cy="287385"/>
          </a:xfrm>
          <a:prstGeom prst="lef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125097" y="3301869"/>
            <a:ext cx="3958773" cy="11695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использует коллективные обсуждения, темп проведения урока замедлен. Сам старается говорить меньше, а во время опроса дает возможность учащимся подробно ответить на заданный вопрос</a:t>
            </a:r>
          </a:p>
        </p:txBody>
      </p:sp>
      <p:sp>
        <p:nvSpPr>
          <p:cNvPr id="18" name="Стрелка влево 17"/>
          <p:cNvSpPr/>
          <p:nvPr/>
        </p:nvSpPr>
        <p:spPr>
          <a:xfrm flipH="1">
            <a:off x="7625441" y="3696785"/>
            <a:ext cx="381001" cy="287385"/>
          </a:xfrm>
          <a:prstGeom prst="lef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flipH="1">
            <a:off x="7625440" y="5389367"/>
            <a:ext cx="381001" cy="287385"/>
          </a:xfrm>
          <a:prstGeom prst="leftArrow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125097" y="4886483"/>
            <a:ext cx="3958773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проявляет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консервативность в использовании средств и способов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Высокая методичность сочетается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малым набором стандартных методов обучения.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репродуктивную деятельность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10475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Индивидуальный стиль педагогической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393" y="2377078"/>
            <a:ext cx="10798629" cy="73188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/>
              <a:t>характерная </a:t>
            </a:r>
            <a:r>
              <a:rPr lang="ru-RU" dirty="0"/>
              <a:t>для данного учителя система навыков, методов, приемов, способов решения задач в процессе работы.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79012354"/>
              </p:ext>
            </p:extLst>
          </p:nvPr>
        </p:nvGraphicFramePr>
        <p:xfrm>
          <a:off x="705393" y="3358365"/>
          <a:ext cx="5146767" cy="3321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15288364"/>
              </p:ext>
            </p:extLst>
          </p:nvPr>
        </p:nvGraphicFramePr>
        <p:xfrm>
          <a:off x="6220824" y="3266592"/>
          <a:ext cx="5283198" cy="3504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278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0211" y="3499154"/>
            <a:ext cx="6351834" cy="7069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979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7_TF67288550.potx" id="{736195ED-8F81-4075-9A0D-7DBFCB02DAD2}" vid="{4584859B-8246-4733-8803-D9D4066926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Ион (конференц-зал)</Template>
  <TotalTime>0</TotalTime>
  <Words>407</Words>
  <Application>Microsoft Office PowerPoint</Application>
  <PresentationFormat>Широкоэкранный</PresentationFormat>
  <Paragraphs>68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 3</vt:lpstr>
      <vt:lpstr>Ион (конференц-зал)</vt:lpstr>
      <vt:lpstr>Стили деятельности педагога</vt:lpstr>
      <vt:lpstr>Стили деятельности педагога</vt:lpstr>
      <vt:lpstr>Стили педагогической деятельности</vt:lpstr>
      <vt:lpstr>Стили педагогической деятельности</vt:lpstr>
      <vt:lpstr>Стили педагогической деятельности </vt:lpstr>
      <vt:lpstr>Индивидуальный стиль педагогической деятельности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2021-10-27T07:24:27Z</dcterms:created>
  <dcterms:modified xsi:type="dcterms:W3CDTF">2022-11-21T18:55:20Z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