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2" r:id="rId3"/>
    <p:sldId id="257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4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2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5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4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43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0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9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6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2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6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17A2-C806-432E-8139-14F1D56E12E7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7973ABB-A051-431F-AA1E-19D82D5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5737860"/>
            <a:ext cx="8596667" cy="11201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Подготовительный этап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в МБОУ «СШ №16»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2018-2019 учебный год</a:t>
            </a:r>
            <a:endParaRPr lang="ru-RU" dirty="0"/>
          </a:p>
        </p:txBody>
      </p:sp>
      <p:pic>
        <p:nvPicPr>
          <p:cNvPr id="7" name="Рисунок 6" descr="https://godliteratury.ru/wp-content/uploads/2016/09/ZHivaya-klassika_banner-575x363.pn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5" b="14575"/>
          <a:stretch>
            <a:fillRect/>
          </a:stretch>
        </p:blipFill>
        <p:spPr bwMode="auto">
          <a:xfrm>
            <a:off x="677334" y="502920"/>
            <a:ext cx="10226886" cy="523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79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«Живая классика»</a:t>
            </a:r>
            <a:br>
              <a:rPr lang="ru-RU" sz="4400" b="1" dirty="0" smtClean="0"/>
            </a:br>
            <a:r>
              <a:rPr lang="ru-RU" sz="4400" b="1" dirty="0" smtClean="0"/>
              <a:t>Подготовительный этап</a:t>
            </a:r>
            <a:endParaRPr lang="ru-RU" sz="4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48" y="2263140"/>
            <a:ext cx="4986073" cy="340681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532582"/>
            <a:ext cx="5883275" cy="4410996"/>
          </a:xfrm>
        </p:spPr>
      </p:pic>
    </p:spTree>
    <p:extLst>
      <p:ext uri="{BB962C8B-B14F-4D97-AF65-F5344CB8AC3E}">
        <p14:creationId xmlns:p14="http://schemas.microsoft.com/office/powerpoint/2010/main" val="77002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5743150" cy="572262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0" y="609600"/>
            <a:ext cx="6095849" cy="5722620"/>
          </a:xfrm>
        </p:spPr>
      </p:pic>
    </p:spTree>
    <p:extLst>
      <p:ext uri="{BB962C8B-B14F-4D97-AF65-F5344CB8AC3E}">
        <p14:creationId xmlns:p14="http://schemas.microsoft.com/office/powerpoint/2010/main" val="56961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609600"/>
            <a:ext cx="5897879" cy="5562600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09600"/>
            <a:ext cx="5326379" cy="5562600"/>
          </a:xfrm>
        </p:spPr>
      </p:pic>
    </p:spTree>
    <p:extLst>
      <p:ext uri="{BB962C8B-B14F-4D97-AF65-F5344CB8AC3E}">
        <p14:creationId xmlns:p14="http://schemas.microsoft.com/office/powerpoint/2010/main" val="42041201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9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Подготовительный этап  в МБОУ «СШ №16»</vt:lpstr>
      <vt:lpstr>«Живая классика» Подготовительный этап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 Русский язык</dc:creator>
  <cp:lastModifiedBy>МО Русский язык</cp:lastModifiedBy>
  <cp:revision>4</cp:revision>
  <dcterms:created xsi:type="dcterms:W3CDTF">2018-12-11T09:50:12Z</dcterms:created>
  <dcterms:modified xsi:type="dcterms:W3CDTF">2018-12-11T11:38:46Z</dcterms:modified>
</cp:coreProperties>
</file>