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2" r:id="rId5"/>
    <p:sldId id="263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51E3-429A-4CD5-A680-6FB1D0DC65E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E688-CA98-4A3A-9778-606E23918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51E3-429A-4CD5-A680-6FB1D0DC65E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E688-CA98-4A3A-9778-606E23918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51E3-429A-4CD5-A680-6FB1D0DC65E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E688-CA98-4A3A-9778-606E23918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51E3-429A-4CD5-A680-6FB1D0DC65E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E688-CA98-4A3A-9778-606E23918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51E3-429A-4CD5-A680-6FB1D0DC65E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E688-CA98-4A3A-9778-606E23918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51E3-429A-4CD5-A680-6FB1D0DC65E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E688-CA98-4A3A-9778-606E23918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51E3-429A-4CD5-A680-6FB1D0DC65E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E688-CA98-4A3A-9778-606E23918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51E3-429A-4CD5-A680-6FB1D0DC65E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E688-CA98-4A3A-9778-606E23918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51E3-429A-4CD5-A680-6FB1D0DC65E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E688-CA98-4A3A-9778-606E23918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51E3-429A-4CD5-A680-6FB1D0DC65E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E688-CA98-4A3A-9778-606E23918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51E3-429A-4CD5-A680-6FB1D0DC65E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E688-CA98-4A3A-9778-606E23918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51E3-429A-4CD5-A680-6FB1D0DC65E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1E688-CA98-4A3A-9778-606E23918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708/000f5ccf-f972fc9f/hello_html_b13949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01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4437112"/>
            <a:ext cx="3744416" cy="16890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22.10.18 –     26.10.18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pravoslavnayashkola.ru/upload/iblock/6b2/6b2f56f99175f06e81c3e88255d7fa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</p:spPr>
      </p:pic>
      <p:pic>
        <p:nvPicPr>
          <p:cNvPr id="4100" name="Picture 4" descr="https://static.chance.ru/sites/default/files/styles/big_photo_gallery/public/images/matematika_7.jpg?itok=BKd0zk5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4392488" cy="1556792"/>
          </a:xfrm>
          <a:prstGeom prst="rect">
            <a:avLst/>
          </a:prstGeom>
          <a:noFill/>
        </p:spPr>
      </p:pic>
      <p:pic>
        <p:nvPicPr>
          <p:cNvPr id="4101" name="Picture 5" descr="C:\Users\ElenaThinkPad\Desktop\неделя математики\20181023_085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4680520" cy="2632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ElenaThinkPad\Desktop\неделя математики\20181023_08570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500438"/>
            <a:ext cx="4671150" cy="3132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85720" y="4000505"/>
            <a:ext cx="4355976" cy="285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rgbClr val="FF0000"/>
                </a:solidFill>
              </a:rPr>
              <a:t>м</a:t>
            </a:r>
            <a:r>
              <a:rPr lang="ru-RU" sz="2400" b="1" dirty="0" smtClean="0">
                <a:solidFill>
                  <a:srgbClr val="FF0000"/>
                </a:solidFill>
              </a:rPr>
              <a:t>атематический </a:t>
            </a:r>
            <a:r>
              <a:rPr lang="ru-RU" sz="2400" b="1" dirty="0" smtClean="0">
                <a:solidFill>
                  <a:srgbClr val="FF0000"/>
                </a:solidFill>
              </a:rPr>
              <a:t>турнир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«Сильное звено»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между  командами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   8 –</a:t>
            </a:r>
            <a:r>
              <a:rPr lang="ru-RU" sz="2400" b="1" dirty="0" err="1" smtClean="0">
                <a:solidFill>
                  <a:srgbClr val="FF0000"/>
                </a:solidFill>
              </a:rPr>
              <a:t>х</a:t>
            </a:r>
            <a:r>
              <a:rPr lang="ru-RU" sz="2400" b="1" dirty="0" smtClean="0">
                <a:solidFill>
                  <a:srgbClr val="FF0000"/>
                </a:solidFill>
              </a:rPr>
              <a:t> классов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2000240"/>
            <a:ext cx="3500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Весело и познавательно прошел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1592" y="1772816"/>
            <a:ext cx="3672408" cy="237626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Мозговой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штурм -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pravoslavnayashkola.ru/upload/iblock/6b2/6b2f56f99175f06e81c3e88255d7fa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</p:spPr>
      </p:pic>
      <p:pic>
        <p:nvPicPr>
          <p:cNvPr id="4100" name="Picture 4" descr="https://static.chance.ru/sites/default/files/styles/big_photo_gallery/public/images/matematika_7.jpg?itok=BKd0zk5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4392488" cy="1556792"/>
          </a:xfrm>
          <a:prstGeom prst="rect">
            <a:avLst/>
          </a:prstGeom>
          <a:noFill/>
        </p:spPr>
      </p:pic>
      <p:pic>
        <p:nvPicPr>
          <p:cNvPr id="7170" name="Picture 2" descr="C:\Users\ElenaThinkPad\Desktop\неделя математики\20181023_085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4572000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ElenaThinkPad\Desktop\неделя математики\20181023_0903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286124"/>
            <a:ext cx="4780023" cy="3385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07504" y="4797152"/>
            <a:ext cx="367240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</a:rPr>
              <a:t>и весело, и познавательно!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3068960"/>
            <a:ext cx="3394720" cy="341724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Вот это вопрос!!!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pravoslavnayashkola.ru/upload/iblock/6b2/6b2f56f99175f06e81c3e88255d7fa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</p:spPr>
      </p:pic>
      <p:pic>
        <p:nvPicPr>
          <p:cNvPr id="4100" name="Picture 4" descr="https://static.chance.ru/sites/default/files/styles/big_photo_gallery/public/images/matematika_7.jpg?itok=BKd0zk5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4392488" cy="1556792"/>
          </a:xfrm>
          <a:prstGeom prst="rect">
            <a:avLst/>
          </a:prstGeom>
          <a:noFill/>
        </p:spPr>
      </p:pic>
      <p:pic>
        <p:nvPicPr>
          <p:cNvPr id="8195" name="Picture 3" descr="C:\Users\ElenaThinkPad\Desktop\неделя математики\20181023_090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933056"/>
            <a:ext cx="4736526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ElenaThinkPad\Desktop\неделя математики\20181023_0903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14488"/>
            <a:ext cx="4716016" cy="2652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630019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Традиционный математический аукцион, где знания и смекалка помогут  получить приз.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pravoslavnayashkola.ru/upload/iblock/6b2/6b2f56f99175f06e81c3e88255d7fa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</p:spPr>
      </p:pic>
      <p:pic>
        <p:nvPicPr>
          <p:cNvPr id="4100" name="Picture 4" descr="https://static.chance.ru/sites/default/files/styles/big_photo_gallery/public/images/matematika_7.jpg?itok=BKd0zk5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4392488" cy="1556792"/>
          </a:xfrm>
          <a:prstGeom prst="rect">
            <a:avLst/>
          </a:prstGeom>
          <a:noFill/>
        </p:spPr>
      </p:pic>
      <p:pic>
        <p:nvPicPr>
          <p:cNvPr id="9219" name="Picture 3" descr="C:\Users\ElenaThinkPad\Desktop\неделя математики\20181024_095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5688632" cy="3199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ElenaThinkPad\Desktop\неделя математики\20181024_095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9192" y="1772816"/>
            <a:ext cx="2673297" cy="4752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Малыши тоже участвуют в математическом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аукционе                     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pravoslavnayashkola.ru/upload/iblock/6b2/6b2f56f99175f06e81c3e88255d7fa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</p:spPr>
      </p:pic>
      <p:pic>
        <p:nvPicPr>
          <p:cNvPr id="4100" name="Picture 4" descr="https://static.chance.ru/sites/default/files/styles/big_photo_gallery/public/images/matematika_7.jpg?itok=BKd0zk5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4392488" cy="1556792"/>
          </a:xfrm>
          <a:prstGeom prst="rect">
            <a:avLst/>
          </a:prstGeom>
          <a:noFill/>
        </p:spPr>
      </p:pic>
      <p:pic>
        <p:nvPicPr>
          <p:cNvPr id="10242" name="Picture 2" descr="C:\Users\ElenaThinkPad\Desktop\неделя математики\20181024_095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0524"/>
            <a:ext cx="2677976" cy="4760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ElenaThinkPad\Desktop\неделя математики\20181024_0958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930357"/>
            <a:ext cx="2771800" cy="4927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ElenaThinkPad\Desktop\неделя математики\20181024_0957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456166"/>
            <a:ext cx="2438012" cy="4293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1556792"/>
            <a:ext cx="8822214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FF0000"/>
                </a:solidFill>
              </a:rPr>
              <a:t>                                                        Подведение итогов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FF0000"/>
                </a:solidFill>
              </a:rPr>
              <a:t>                                                               викторины</a:t>
            </a:r>
          </a:p>
          <a:p>
            <a:pPr marL="342900" lvl="0" indent="-342900">
              <a:spcBef>
                <a:spcPct val="20000"/>
              </a:spcBef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     Награждение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     победителей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ravoslavnayashkola.ru/upload/iblock/6b2/6b2f56f99175f06e81c3e88255d7fa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</p:spPr>
      </p:pic>
      <p:pic>
        <p:nvPicPr>
          <p:cNvPr id="4100" name="Picture 4" descr="https://static.chance.ru/sites/default/files/styles/big_photo_gallery/public/images/matematika_7.jpg?itok=BKd0zk5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4392488" cy="1556792"/>
          </a:xfrm>
          <a:prstGeom prst="rect">
            <a:avLst/>
          </a:prstGeom>
          <a:noFill/>
        </p:spPr>
      </p:pic>
      <p:pic>
        <p:nvPicPr>
          <p:cNvPr id="11267" name="Picture 3" descr="C:\Users\ElenaThinkPad\Desktop\неделя математики\IMG-867617516de9f03706fcf657d5a6047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071810"/>
            <a:ext cx="4824536" cy="3692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1412776"/>
            <a:ext cx="8517632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ElenaThinkPad\Desktop\неделя математики\IMG-07e25cc9c5f13403b4890485e95a2d9c-V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85926"/>
            <a:ext cx="4572504" cy="3197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67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ElenaThinkPad</dc:creator>
  <cp:lastModifiedBy>user</cp:lastModifiedBy>
  <cp:revision>16</cp:revision>
  <dcterms:created xsi:type="dcterms:W3CDTF">2018-12-04T18:41:45Z</dcterms:created>
  <dcterms:modified xsi:type="dcterms:W3CDTF">2018-12-12T10:58:36Z</dcterms:modified>
</cp:coreProperties>
</file>