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67" r:id="rId3"/>
    <p:sldId id="290" r:id="rId4"/>
    <p:sldId id="302" r:id="rId5"/>
    <p:sldId id="291" r:id="rId6"/>
    <p:sldId id="292" r:id="rId7"/>
    <p:sldId id="293" r:id="rId8"/>
    <p:sldId id="297" r:id="rId9"/>
    <p:sldId id="298" r:id="rId10"/>
    <p:sldId id="269" r:id="rId11"/>
    <p:sldId id="271" r:id="rId12"/>
    <p:sldId id="273" r:id="rId13"/>
    <p:sldId id="275" r:id="rId14"/>
    <p:sldId id="276" r:id="rId15"/>
    <p:sldId id="294" r:id="rId16"/>
    <p:sldId id="295" r:id="rId17"/>
    <p:sldId id="299" r:id="rId18"/>
    <p:sldId id="301" r:id="rId19"/>
    <p:sldId id="279" r:id="rId20"/>
    <p:sldId id="280" r:id="rId21"/>
    <p:sldId id="281" r:id="rId22"/>
    <p:sldId id="296" r:id="rId23"/>
    <p:sldId id="283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83" d="100"/>
          <a:sy n="83" d="100"/>
        </p:scale>
        <p:origin x="145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2318AB-4305-4895-BB12-CAD4BEBAFB0A}" type="datetimeFigureOut">
              <a:rPr lang="ru-RU"/>
              <a:pPr>
                <a:defRPr/>
              </a:pPr>
              <a:t>26.10.2023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50CECA7-8B6E-428C-AF48-585B525D596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Times New Roman" panose="02020603050405020304" pitchFamily="18" charset="0"/>
              <a:buNone/>
            </a:pPr>
            <a:fld id="{EEB81F9B-4C32-4341-A26B-B2CDBAF621C1}" type="slidenum">
              <a:rPr lang="en-GB" altLang="ru-RU"/>
              <a:pPr eaLnBrk="1" hangingPunct="1">
                <a:buFont typeface="Times New Roman" panose="02020603050405020304" pitchFamily="18" charset="0"/>
                <a:buNone/>
              </a:pPr>
              <a:t>9</a:t>
            </a:fld>
            <a:endParaRPr lang="en-GB" altLang="ru-RU"/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1143000" y="676275"/>
            <a:ext cx="4570413" cy="34448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3796" name="Rectangle 2"/>
          <p:cNvSpPr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Times New Roman" panose="02020603050405020304" pitchFamily="18" charset="0"/>
              <a:buNone/>
            </a:pPr>
            <a:fld id="{A8A7545C-9A12-4081-965F-EAA2D3254C75}" type="slidenum">
              <a:rPr lang="en-GB" altLang="ru-RU"/>
              <a:pPr eaLnBrk="1" hangingPunct="1">
                <a:buFont typeface="Times New Roman" panose="02020603050405020304" pitchFamily="18" charset="0"/>
                <a:buNone/>
              </a:pPr>
              <a:t>17</a:t>
            </a:fld>
            <a:endParaRPr lang="en-GB" altLang="ru-RU"/>
          </a:p>
        </p:txBody>
      </p:sp>
      <p:sp>
        <p:nvSpPr>
          <p:cNvPr id="34819" name="Text Box 1"/>
          <p:cNvSpPr txBox="1">
            <a:spLocks noChangeArrowheads="1"/>
          </p:cNvSpPr>
          <p:nvPr/>
        </p:nvSpPr>
        <p:spPr bwMode="auto">
          <a:xfrm>
            <a:off x="1143000" y="676275"/>
            <a:ext cx="4570413" cy="34448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20" name="Rectangle 2"/>
          <p:cNvSpPr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Times New Roman" panose="02020603050405020304" pitchFamily="18" charset="0"/>
              <a:buNone/>
            </a:pPr>
            <a:fld id="{A0CAF073-D38B-435B-927A-DABCEA297B43}" type="slidenum">
              <a:rPr lang="en-GB" altLang="ru-RU"/>
              <a:pPr eaLnBrk="1" hangingPunct="1">
                <a:buFont typeface="Times New Roman" panose="02020603050405020304" pitchFamily="18" charset="0"/>
                <a:buNone/>
              </a:pPr>
              <a:t>22</a:t>
            </a:fld>
            <a:endParaRPr lang="en-GB" altLang="ru-RU"/>
          </a:p>
        </p:txBody>
      </p:sp>
      <p:sp>
        <p:nvSpPr>
          <p:cNvPr id="35843" name="Text Box 1"/>
          <p:cNvSpPr txBox="1">
            <a:spLocks noChangeArrowheads="1"/>
          </p:cNvSpPr>
          <p:nvPr/>
        </p:nvSpPr>
        <p:spPr bwMode="auto">
          <a:xfrm>
            <a:off x="1133475" y="677863"/>
            <a:ext cx="4591050" cy="34448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5844" name="Rectangle 2"/>
          <p:cNvSpPr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81638" cy="4111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093200" cy="6856413"/>
            <a:chOff x="0" y="0"/>
            <a:chExt cx="5728" cy="4319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962" y="1947"/>
              <a:ext cx="4766" cy="119"/>
              <a:chOff x="993" y="1028"/>
              <a:chExt cx="4766" cy="119"/>
            </a:xfrm>
          </p:grpSpPr>
          <p:sp>
            <p:nvSpPr>
              <p:cNvPr id="13" name="Rectangle 4"/>
              <p:cNvSpPr>
                <a:spLocks noChangeArrowheads="1"/>
              </p:cNvSpPr>
              <p:nvPr userDrawn="1"/>
            </p:nvSpPr>
            <p:spPr bwMode="ltGray">
              <a:xfrm>
                <a:off x="996" y="1035"/>
                <a:ext cx="4763" cy="106"/>
              </a:xfrm>
              <a:prstGeom prst="rect">
                <a:avLst/>
              </a:prstGeom>
              <a:gradFill rotWithShape="0">
                <a:gsLst>
                  <a:gs pos="0">
                    <a:srgbClr val="825600"/>
                  </a:gs>
                  <a:gs pos="13000">
                    <a:srgbClr val="FFA800"/>
                  </a:gs>
                  <a:gs pos="28000">
                    <a:srgbClr val="825600"/>
                  </a:gs>
                  <a:gs pos="42999">
                    <a:srgbClr val="FFA800"/>
                  </a:gs>
                  <a:gs pos="58000">
                    <a:srgbClr val="825600"/>
                  </a:gs>
                  <a:gs pos="72000">
                    <a:srgbClr val="FFA800"/>
                  </a:gs>
                  <a:gs pos="87000">
                    <a:srgbClr val="825600"/>
                  </a:gs>
                  <a:gs pos="100000">
                    <a:srgbClr val="FFA8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Line 5"/>
              <p:cNvSpPr>
                <a:spLocks noChangeShapeType="1"/>
              </p:cNvSpPr>
              <p:nvPr userDrawn="1"/>
            </p:nvSpPr>
            <p:spPr bwMode="ltGray">
              <a:xfrm>
                <a:off x="999" y="1145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Line 6"/>
              <p:cNvSpPr>
                <a:spLocks noChangeShapeType="1"/>
              </p:cNvSpPr>
              <p:nvPr userDrawn="1"/>
            </p:nvSpPr>
            <p:spPr bwMode="ltGray">
              <a:xfrm>
                <a:off x="999" y="1121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Line 7"/>
              <p:cNvSpPr>
                <a:spLocks noChangeShapeType="1"/>
              </p:cNvSpPr>
              <p:nvPr userDrawn="1"/>
            </p:nvSpPr>
            <p:spPr bwMode="ltGray">
              <a:xfrm>
                <a:off x="999" y="1091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Line 8"/>
              <p:cNvSpPr>
                <a:spLocks noChangeShapeType="1"/>
              </p:cNvSpPr>
              <p:nvPr userDrawn="1"/>
            </p:nvSpPr>
            <p:spPr bwMode="ltGray">
              <a:xfrm>
                <a:off x="999" y="1057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Freeform 9"/>
              <p:cNvSpPr>
                <a:spLocks/>
              </p:cNvSpPr>
              <p:nvPr userDrawn="1"/>
            </p:nvSpPr>
            <p:spPr bwMode="ltGray">
              <a:xfrm>
                <a:off x="993" y="1028"/>
                <a:ext cx="4765" cy="119"/>
              </a:xfrm>
              <a:custGeom>
                <a:avLst/>
                <a:gdLst>
                  <a:gd name="T0" fmla="*/ 0 w 4765"/>
                  <a:gd name="T1" fmla="*/ 118 h 119"/>
                  <a:gd name="T2" fmla="*/ 0 w 4765"/>
                  <a:gd name="T3" fmla="*/ 0 h 119"/>
                  <a:gd name="T4" fmla="*/ 4764 w 4765"/>
                  <a:gd name="T5" fmla="*/ 0 h 11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765" h="119">
                    <a:moveTo>
                      <a:pt x="0" y="118"/>
                    </a:moveTo>
                    <a:lnTo>
                      <a:pt x="0" y="0"/>
                    </a:lnTo>
                    <a:lnTo>
                      <a:pt x="4764" y="0"/>
                    </a:lnTo>
                  </a:path>
                </a:pathLst>
              </a:custGeom>
              <a:noFill/>
              <a:ln w="12700" cap="rnd" cmpd="sng">
                <a:solidFill>
                  <a:srgbClr val="FFCC66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" name="Group 10"/>
            <p:cNvGrpSpPr>
              <a:grpSpLocks/>
            </p:cNvGrpSpPr>
            <p:nvPr userDrawn="1"/>
          </p:nvGrpSpPr>
          <p:grpSpPr bwMode="auto">
            <a:xfrm>
              <a:off x="0" y="0"/>
              <a:ext cx="928" cy="4319"/>
              <a:chOff x="0" y="0"/>
              <a:chExt cx="928" cy="4319"/>
            </a:xfrm>
          </p:grpSpPr>
          <p:sp>
            <p:nvSpPr>
              <p:cNvPr id="7" name="Rectangle 11"/>
              <p:cNvSpPr>
                <a:spLocks noChangeArrowheads="1"/>
              </p:cNvSpPr>
              <p:nvPr/>
            </p:nvSpPr>
            <p:spPr bwMode="ltGray">
              <a:xfrm>
                <a:off x="0" y="0"/>
                <a:ext cx="923" cy="43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8" name="Group 12"/>
              <p:cNvGrpSpPr>
                <a:grpSpLocks/>
              </p:cNvGrpSpPr>
              <p:nvPr userDrawn="1"/>
            </p:nvGrpSpPr>
            <p:grpSpPr bwMode="auto">
              <a:xfrm>
                <a:off x="0" y="41"/>
                <a:ext cx="928" cy="4035"/>
                <a:chOff x="0" y="41"/>
                <a:chExt cx="928" cy="4035"/>
              </a:xfrm>
            </p:grpSpPr>
            <p:pic>
              <p:nvPicPr>
                <p:cNvPr id="9" name="Picture 13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ltGray">
                <a:xfrm>
                  <a:off x="0" y="1014"/>
                  <a:ext cx="920" cy="94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0" name="Freeform 14"/>
                <p:cNvSpPr>
                  <a:spLocks/>
                </p:cNvSpPr>
                <p:nvPr/>
              </p:nvSpPr>
              <p:spPr bwMode="ltGray">
                <a:xfrm>
                  <a:off x="38" y="41"/>
                  <a:ext cx="890" cy="916"/>
                </a:xfrm>
                <a:custGeom>
                  <a:avLst/>
                  <a:gdLst>
                    <a:gd name="T0" fmla="*/ 307 w 890"/>
                    <a:gd name="T1" fmla="*/ 292 h 916"/>
                    <a:gd name="T2" fmla="*/ 307 w 890"/>
                    <a:gd name="T3" fmla="*/ 234 h 916"/>
                    <a:gd name="T4" fmla="*/ 261 w 890"/>
                    <a:gd name="T5" fmla="*/ 159 h 916"/>
                    <a:gd name="T6" fmla="*/ 247 w 890"/>
                    <a:gd name="T7" fmla="*/ 91 h 916"/>
                    <a:gd name="T8" fmla="*/ 225 w 890"/>
                    <a:gd name="T9" fmla="*/ 24 h 916"/>
                    <a:gd name="T10" fmla="*/ 259 w 890"/>
                    <a:gd name="T11" fmla="*/ 21 h 916"/>
                    <a:gd name="T12" fmla="*/ 298 w 890"/>
                    <a:gd name="T13" fmla="*/ 82 h 916"/>
                    <a:gd name="T14" fmla="*/ 322 w 890"/>
                    <a:gd name="T15" fmla="*/ 118 h 916"/>
                    <a:gd name="T16" fmla="*/ 358 w 890"/>
                    <a:gd name="T17" fmla="*/ 180 h 916"/>
                    <a:gd name="T18" fmla="*/ 406 w 890"/>
                    <a:gd name="T19" fmla="*/ 240 h 916"/>
                    <a:gd name="T20" fmla="*/ 505 w 890"/>
                    <a:gd name="T21" fmla="*/ 184 h 916"/>
                    <a:gd name="T22" fmla="*/ 514 w 890"/>
                    <a:gd name="T23" fmla="*/ 118 h 916"/>
                    <a:gd name="T24" fmla="*/ 552 w 890"/>
                    <a:gd name="T25" fmla="*/ 69 h 916"/>
                    <a:gd name="T26" fmla="*/ 589 w 890"/>
                    <a:gd name="T27" fmla="*/ 13 h 916"/>
                    <a:gd name="T28" fmla="*/ 615 w 890"/>
                    <a:gd name="T29" fmla="*/ 16 h 916"/>
                    <a:gd name="T30" fmla="*/ 600 w 890"/>
                    <a:gd name="T31" fmla="*/ 49 h 916"/>
                    <a:gd name="T32" fmla="*/ 592 w 890"/>
                    <a:gd name="T33" fmla="*/ 124 h 916"/>
                    <a:gd name="T34" fmla="*/ 574 w 890"/>
                    <a:gd name="T35" fmla="*/ 186 h 916"/>
                    <a:gd name="T36" fmla="*/ 568 w 890"/>
                    <a:gd name="T37" fmla="*/ 282 h 916"/>
                    <a:gd name="T38" fmla="*/ 645 w 890"/>
                    <a:gd name="T39" fmla="*/ 325 h 916"/>
                    <a:gd name="T40" fmla="*/ 720 w 890"/>
                    <a:gd name="T41" fmla="*/ 277 h 916"/>
                    <a:gd name="T42" fmla="*/ 816 w 890"/>
                    <a:gd name="T43" fmla="*/ 253 h 916"/>
                    <a:gd name="T44" fmla="*/ 861 w 890"/>
                    <a:gd name="T45" fmla="*/ 279 h 916"/>
                    <a:gd name="T46" fmla="*/ 796 w 890"/>
                    <a:gd name="T47" fmla="*/ 324 h 916"/>
                    <a:gd name="T48" fmla="*/ 735 w 890"/>
                    <a:gd name="T49" fmla="*/ 352 h 916"/>
                    <a:gd name="T50" fmla="*/ 669 w 890"/>
                    <a:gd name="T51" fmla="*/ 409 h 916"/>
                    <a:gd name="T52" fmla="*/ 673 w 890"/>
                    <a:gd name="T53" fmla="*/ 510 h 916"/>
                    <a:gd name="T54" fmla="*/ 751 w 890"/>
                    <a:gd name="T55" fmla="*/ 535 h 916"/>
                    <a:gd name="T56" fmla="*/ 819 w 890"/>
                    <a:gd name="T57" fmla="*/ 577 h 916"/>
                    <a:gd name="T58" fmla="*/ 874 w 890"/>
                    <a:gd name="T59" fmla="*/ 606 h 916"/>
                    <a:gd name="T60" fmla="*/ 867 w 890"/>
                    <a:gd name="T61" fmla="*/ 637 h 916"/>
                    <a:gd name="T62" fmla="*/ 807 w 890"/>
                    <a:gd name="T63" fmla="*/ 618 h 916"/>
                    <a:gd name="T64" fmla="*/ 736 w 890"/>
                    <a:gd name="T65" fmla="*/ 592 h 916"/>
                    <a:gd name="T66" fmla="*/ 615 w 890"/>
                    <a:gd name="T67" fmla="*/ 588 h 916"/>
                    <a:gd name="T68" fmla="*/ 576 w 890"/>
                    <a:gd name="T69" fmla="*/ 628 h 916"/>
                    <a:gd name="T70" fmla="*/ 618 w 890"/>
                    <a:gd name="T71" fmla="*/ 723 h 916"/>
                    <a:gd name="T72" fmla="*/ 640 w 890"/>
                    <a:gd name="T73" fmla="*/ 807 h 916"/>
                    <a:gd name="T74" fmla="*/ 664 w 890"/>
                    <a:gd name="T75" fmla="*/ 889 h 916"/>
                    <a:gd name="T76" fmla="*/ 624 w 890"/>
                    <a:gd name="T77" fmla="*/ 870 h 916"/>
                    <a:gd name="T78" fmla="*/ 568 w 890"/>
                    <a:gd name="T79" fmla="*/ 789 h 916"/>
                    <a:gd name="T80" fmla="*/ 513 w 890"/>
                    <a:gd name="T81" fmla="*/ 708 h 916"/>
                    <a:gd name="T82" fmla="*/ 390 w 890"/>
                    <a:gd name="T83" fmla="*/ 730 h 916"/>
                    <a:gd name="T84" fmla="*/ 339 w 890"/>
                    <a:gd name="T85" fmla="*/ 838 h 916"/>
                    <a:gd name="T86" fmla="*/ 285 w 890"/>
                    <a:gd name="T87" fmla="*/ 915 h 916"/>
                    <a:gd name="T88" fmla="*/ 276 w 890"/>
                    <a:gd name="T89" fmla="*/ 867 h 916"/>
                    <a:gd name="T90" fmla="*/ 298 w 890"/>
                    <a:gd name="T91" fmla="*/ 766 h 916"/>
                    <a:gd name="T92" fmla="*/ 324 w 890"/>
                    <a:gd name="T93" fmla="*/ 664 h 916"/>
                    <a:gd name="T94" fmla="*/ 283 w 890"/>
                    <a:gd name="T95" fmla="*/ 583 h 916"/>
                    <a:gd name="T96" fmla="*/ 201 w 890"/>
                    <a:gd name="T97" fmla="*/ 619 h 916"/>
                    <a:gd name="T98" fmla="*/ 88 w 890"/>
                    <a:gd name="T99" fmla="*/ 655 h 916"/>
                    <a:gd name="T100" fmla="*/ 16 w 890"/>
                    <a:gd name="T101" fmla="*/ 655 h 916"/>
                    <a:gd name="T102" fmla="*/ 94 w 890"/>
                    <a:gd name="T103" fmla="*/ 606 h 916"/>
                    <a:gd name="T104" fmla="*/ 162 w 890"/>
                    <a:gd name="T105" fmla="*/ 567 h 916"/>
                    <a:gd name="T106" fmla="*/ 247 w 890"/>
                    <a:gd name="T107" fmla="*/ 504 h 916"/>
                    <a:gd name="T108" fmla="*/ 190 w 890"/>
                    <a:gd name="T109" fmla="*/ 390 h 916"/>
                    <a:gd name="T110" fmla="*/ 81 w 890"/>
                    <a:gd name="T111" fmla="*/ 355 h 916"/>
                    <a:gd name="T112" fmla="*/ 3 w 890"/>
                    <a:gd name="T113" fmla="*/ 307 h 916"/>
                    <a:gd name="T114" fmla="*/ 39 w 890"/>
                    <a:gd name="T115" fmla="*/ 286 h 916"/>
                    <a:gd name="T116" fmla="*/ 115 w 890"/>
                    <a:gd name="T117" fmla="*/ 306 h 916"/>
                    <a:gd name="T118" fmla="*/ 226 w 890"/>
                    <a:gd name="T119" fmla="*/ 327 h 91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0" t="0" r="r" b="b"/>
                  <a:pathLst>
                    <a:path w="890" h="916">
                      <a:moveTo>
                        <a:pt x="279" y="334"/>
                      </a:moveTo>
                      <a:lnTo>
                        <a:pt x="292" y="312"/>
                      </a:lnTo>
                      <a:lnTo>
                        <a:pt x="307" y="292"/>
                      </a:lnTo>
                      <a:lnTo>
                        <a:pt x="324" y="276"/>
                      </a:lnTo>
                      <a:lnTo>
                        <a:pt x="313" y="255"/>
                      </a:lnTo>
                      <a:lnTo>
                        <a:pt x="307" y="234"/>
                      </a:lnTo>
                      <a:lnTo>
                        <a:pt x="288" y="202"/>
                      </a:lnTo>
                      <a:lnTo>
                        <a:pt x="274" y="181"/>
                      </a:lnTo>
                      <a:lnTo>
                        <a:pt x="261" y="159"/>
                      </a:lnTo>
                      <a:lnTo>
                        <a:pt x="256" y="139"/>
                      </a:lnTo>
                      <a:lnTo>
                        <a:pt x="256" y="118"/>
                      </a:lnTo>
                      <a:lnTo>
                        <a:pt x="247" y="91"/>
                      </a:lnTo>
                      <a:lnTo>
                        <a:pt x="237" y="70"/>
                      </a:lnTo>
                      <a:lnTo>
                        <a:pt x="226" y="46"/>
                      </a:lnTo>
                      <a:lnTo>
                        <a:pt x="225" y="24"/>
                      </a:lnTo>
                      <a:lnTo>
                        <a:pt x="232" y="10"/>
                      </a:lnTo>
                      <a:lnTo>
                        <a:pt x="247" y="9"/>
                      </a:lnTo>
                      <a:lnTo>
                        <a:pt x="259" y="21"/>
                      </a:lnTo>
                      <a:lnTo>
                        <a:pt x="270" y="46"/>
                      </a:lnTo>
                      <a:lnTo>
                        <a:pt x="280" y="61"/>
                      </a:lnTo>
                      <a:lnTo>
                        <a:pt x="298" y="82"/>
                      </a:lnTo>
                      <a:lnTo>
                        <a:pt x="309" y="88"/>
                      </a:lnTo>
                      <a:lnTo>
                        <a:pt x="315" y="99"/>
                      </a:lnTo>
                      <a:lnTo>
                        <a:pt x="322" y="118"/>
                      </a:lnTo>
                      <a:lnTo>
                        <a:pt x="330" y="141"/>
                      </a:lnTo>
                      <a:lnTo>
                        <a:pt x="339" y="160"/>
                      </a:lnTo>
                      <a:lnTo>
                        <a:pt x="358" y="180"/>
                      </a:lnTo>
                      <a:lnTo>
                        <a:pt x="379" y="205"/>
                      </a:lnTo>
                      <a:lnTo>
                        <a:pt x="399" y="225"/>
                      </a:lnTo>
                      <a:lnTo>
                        <a:pt x="406" y="240"/>
                      </a:lnTo>
                      <a:lnTo>
                        <a:pt x="474" y="241"/>
                      </a:lnTo>
                      <a:lnTo>
                        <a:pt x="495" y="208"/>
                      </a:lnTo>
                      <a:lnTo>
                        <a:pt x="505" y="184"/>
                      </a:lnTo>
                      <a:lnTo>
                        <a:pt x="507" y="160"/>
                      </a:lnTo>
                      <a:lnTo>
                        <a:pt x="510" y="141"/>
                      </a:lnTo>
                      <a:lnTo>
                        <a:pt x="514" y="118"/>
                      </a:lnTo>
                      <a:lnTo>
                        <a:pt x="529" y="94"/>
                      </a:lnTo>
                      <a:lnTo>
                        <a:pt x="540" y="85"/>
                      </a:lnTo>
                      <a:lnTo>
                        <a:pt x="552" y="69"/>
                      </a:lnTo>
                      <a:lnTo>
                        <a:pt x="561" y="45"/>
                      </a:lnTo>
                      <a:lnTo>
                        <a:pt x="571" y="27"/>
                      </a:lnTo>
                      <a:lnTo>
                        <a:pt x="589" y="13"/>
                      </a:lnTo>
                      <a:lnTo>
                        <a:pt x="604" y="0"/>
                      </a:lnTo>
                      <a:lnTo>
                        <a:pt x="613" y="6"/>
                      </a:lnTo>
                      <a:lnTo>
                        <a:pt x="615" y="16"/>
                      </a:lnTo>
                      <a:lnTo>
                        <a:pt x="606" y="27"/>
                      </a:lnTo>
                      <a:lnTo>
                        <a:pt x="603" y="34"/>
                      </a:lnTo>
                      <a:lnTo>
                        <a:pt x="600" y="49"/>
                      </a:lnTo>
                      <a:lnTo>
                        <a:pt x="600" y="79"/>
                      </a:lnTo>
                      <a:lnTo>
                        <a:pt x="600" y="103"/>
                      </a:lnTo>
                      <a:lnTo>
                        <a:pt x="592" y="124"/>
                      </a:lnTo>
                      <a:lnTo>
                        <a:pt x="583" y="145"/>
                      </a:lnTo>
                      <a:lnTo>
                        <a:pt x="576" y="162"/>
                      </a:lnTo>
                      <a:lnTo>
                        <a:pt x="574" y="186"/>
                      </a:lnTo>
                      <a:lnTo>
                        <a:pt x="574" y="216"/>
                      </a:lnTo>
                      <a:lnTo>
                        <a:pt x="568" y="244"/>
                      </a:lnTo>
                      <a:lnTo>
                        <a:pt x="568" y="282"/>
                      </a:lnTo>
                      <a:lnTo>
                        <a:pt x="588" y="300"/>
                      </a:lnTo>
                      <a:lnTo>
                        <a:pt x="607" y="325"/>
                      </a:lnTo>
                      <a:lnTo>
                        <a:pt x="645" y="325"/>
                      </a:lnTo>
                      <a:lnTo>
                        <a:pt x="678" y="312"/>
                      </a:lnTo>
                      <a:lnTo>
                        <a:pt x="697" y="292"/>
                      </a:lnTo>
                      <a:lnTo>
                        <a:pt x="720" y="277"/>
                      </a:lnTo>
                      <a:lnTo>
                        <a:pt x="777" y="274"/>
                      </a:lnTo>
                      <a:lnTo>
                        <a:pt x="801" y="265"/>
                      </a:lnTo>
                      <a:lnTo>
                        <a:pt x="816" y="253"/>
                      </a:lnTo>
                      <a:lnTo>
                        <a:pt x="859" y="252"/>
                      </a:lnTo>
                      <a:lnTo>
                        <a:pt x="865" y="265"/>
                      </a:lnTo>
                      <a:lnTo>
                        <a:pt x="861" y="279"/>
                      </a:lnTo>
                      <a:lnTo>
                        <a:pt x="843" y="288"/>
                      </a:lnTo>
                      <a:lnTo>
                        <a:pt x="819" y="300"/>
                      </a:lnTo>
                      <a:lnTo>
                        <a:pt x="796" y="324"/>
                      </a:lnTo>
                      <a:lnTo>
                        <a:pt x="786" y="334"/>
                      </a:lnTo>
                      <a:lnTo>
                        <a:pt x="765" y="343"/>
                      </a:lnTo>
                      <a:lnTo>
                        <a:pt x="735" y="352"/>
                      </a:lnTo>
                      <a:lnTo>
                        <a:pt x="714" y="367"/>
                      </a:lnTo>
                      <a:lnTo>
                        <a:pt x="687" y="390"/>
                      </a:lnTo>
                      <a:lnTo>
                        <a:pt x="669" y="409"/>
                      </a:lnTo>
                      <a:lnTo>
                        <a:pt x="649" y="420"/>
                      </a:lnTo>
                      <a:lnTo>
                        <a:pt x="648" y="481"/>
                      </a:lnTo>
                      <a:lnTo>
                        <a:pt x="673" y="510"/>
                      </a:lnTo>
                      <a:lnTo>
                        <a:pt x="703" y="526"/>
                      </a:lnTo>
                      <a:lnTo>
                        <a:pt x="730" y="531"/>
                      </a:lnTo>
                      <a:lnTo>
                        <a:pt x="751" y="535"/>
                      </a:lnTo>
                      <a:lnTo>
                        <a:pt x="777" y="549"/>
                      </a:lnTo>
                      <a:lnTo>
                        <a:pt x="795" y="567"/>
                      </a:lnTo>
                      <a:lnTo>
                        <a:pt x="819" y="577"/>
                      </a:lnTo>
                      <a:lnTo>
                        <a:pt x="846" y="583"/>
                      </a:lnTo>
                      <a:lnTo>
                        <a:pt x="861" y="592"/>
                      </a:lnTo>
                      <a:lnTo>
                        <a:pt x="874" y="606"/>
                      </a:lnTo>
                      <a:lnTo>
                        <a:pt x="889" y="621"/>
                      </a:lnTo>
                      <a:lnTo>
                        <a:pt x="888" y="634"/>
                      </a:lnTo>
                      <a:lnTo>
                        <a:pt x="867" y="637"/>
                      </a:lnTo>
                      <a:lnTo>
                        <a:pt x="853" y="631"/>
                      </a:lnTo>
                      <a:lnTo>
                        <a:pt x="832" y="618"/>
                      </a:lnTo>
                      <a:lnTo>
                        <a:pt x="807" y="618"/>
                      </a:lnTo>
                      <a:lnTo>
                        <a:pt x="780" y="618"/>
                      </a:lnTo>
                      <a:lnTo>
                        <a:pt x="759" y="615"/>
                      </a:lnTo>
                      <a:lnTo>
                        <a:pt x="736" y="592"/>
                      </a:lnTo>
                      <a:lnTo>
                        <a:pt x="718" y="588"/>
                      </a:lnTo>
                      <a:lnTo>
                        <a:pt x="684" y="588"/>
                      </a:lnTo>
                      <a:lnTo>
                        <a:pt x="615" y="588"/>
                      </a:lnTo>
                      <a:lnTo>
                        <a:pt x="604" y="606"/>
                      </a:lnTo>
                      <a:lnTo>
                        <a:pt x="589" y="621"/>
                      </a:lnTo>
                      <a:lnTo>
                        <a:pt x="576" y="628"/>
                      </a:lnTo>
                      <a:lnTo>
                        <a:pt x="580" y="666"/>
                      </a:lnTo>
                      <a:lnTo>
                        <a:pt x="600" y="702"/>
                      </a:lnTo>
                      <a:lnTo>
                        <a:pt x="618" y="723"/>
                      </a:lnTo>
                      <a:lnTo>
                        <a:pt x="630" y="753"/>
                      </a:lnTo>
                      <a:lnTo>
                        <a:pt x="631" y="787"/>
                      </a:lnTo>
                      <a:lnTo>
                        <a:pt x="640" y="807"/>
                      </a:lnTo>
                      <a:lnTo>
                        <a:pt x="654" y="838"/>
                      </a:lnTo>
                      <a:lnTo>
                        <a:pt x="664" y="862"/>
                      </a:lnTo>
                      <a:lnTo>
                        <a:pt x="664" y="889"/>
                      </a:lnTo>
                      <a:lnTo>
                        <a:pt x="654" y="898"/>
                      </a:lnTo>
                      <a:lnTo>
                        <a:pt x="642" y="898"/>
                      </a:lnTo>
                      <a:lnTo>
                        <a:pt x="624" y="870"/>
                      </a:lnTo>
                      <a:lnTo>
                        <a:pt x="612" y="837"/>
                      </a:lnTo>
                      <a:lnTo>
                        <a:pt x="583" y="808"/>
                      </a:lnTo>
                      <a:lnTo>
                        <a:pt x="568" y="789"/>
                      </a:lnTo>
                      <a:lnTo>
                        <a:pt x="556" y="760"/>
                      </a:lnTo>
                      <a:lnTo>
                        <a:pt x="549" y="738"/>
                      </a:lnTo>
                      <a:lnTo>
                        <a:pt x="513" y="708"/>
                      </a:lnTo>
                      <a:lnTo>
                        <a:pt x="489" y="682"/>
                      </a:lnTo>
                      <a:lnTo>
                        <a:pt x="415" y="684"/>
                      </a:lnTo>
                      <a:lnTo>
                        <a:pt x="390" y="730"/>
                      </a:lnTo>
                      <a:lnTo>
                        <a:pt x="372" y="759"/>
                      </a:lnTo>
                      <a:lnTo>
                        <a:pt x="361" y="798"/>
                      </a:lnTo>
                      <a:lnTo>
                        <a:pt x="339" y="838"/>
                      </a:lnTo>
                      <a:lnTo>
                        <a:pt x="316" y="874"/>
                      </a:lnTo>
                      <a:lnTo>
                        <a:pt x="294" y="907"/>
                      </a:lnTo>
                      <a:lnTo>
                        <a:pt x="285" y="915"/>
                      </a:lnTo>
                      <a:lnTo>
                        <a:pt x="268" y="909"/>
                      </a:lnTo>
                      <a:lnTo>
                        <a:pt x="268" y="894"/>
                      </a:lnTo>
                      <a:lnTo>
                        <a:pt x="276" y="867"/>
                      </a:lnTo>
                      <a:lnTo>
                        <a:pt x="291" y="837"/>
                      </a:lnTo>
                      <a:lnTo>
                        <a:pt x="294" y="790"/>
                      </a:lnTo>
                      <a:lnTo>
                        <a:pt x="298" y="766"/>
                      </a:lnTo>
                      <a:lnTo>
                        <a:pt x="313" y="744"/>
                      </a:lnTo>
                      <a:lnTo>
                        <a:pt x="319" y="699"/>
                      </a:lnTo>
                      <a:lnTo>
                        <a:pt x="324" y="664"/>
                      </a:lnTo>
                      <a:lnTo>
                        <a:pt x="336" y="637"/>
                      </a:lnTo>
                      <a:lnTo>
                        <a:pt x="309" y="609"/>
                      </a:lnTo>
                      <a:lnTo>
                        <a:pt x="283" y="583"/>
                      </a:lnTo>
                      <a:lnTo>
                        <a:pt x="271" y="577"/>
                      </a:lnTo>
                      <a:lnTo>
                        <a:pt x="231" y="601"/>
                      </a:lnTo>
                      <a:lnTo>
                        <a:pt x="201" y="619"/>
                      </a:lnTo>
                      <a:lnTo>
                        <a:pt x="162" y="633"/>
                      </a:lnTo>
                      <a:lnTo>
                        <a:pt x="118" y="640"/>
                      </a:lnTo>
                      <a:lnTo>
                        <a:pt x="88" y="655"/>
                      </a:lnTo>
                      <a:lnTo>
                        <a:pt x="63" y="666"/>
                      </a:lnTo>
                      <a:lnTo>
                        <a:pt x="27" y="666"/>
                      </a:lnTo>
                      <a:lnTo>
                        <a:pt x="16" y="655"/>
                      </a:lnTo>
                      <a:lnTo>
                        <a:pt x="30" y="642"/>
                      </a:lnTo>
                      <a:lnTo>
                        <a:pt x="67" y="628"/>
                      </a:lnTo>
                      <a:lnTo>
                        <a:pt x="94" y="606"/>
                      </a:lnTo>
                      <a:lnTo>
                        <a:pt x="120" y="588"/>
                      </a:lnTo>
                      <a:lnTo>
                        <a:pt x="136" y="576"/>
                      </a:lnTo>
                      <a:lnTo>
                        <a:pt x="162" y="567"/>
                      </a:lnTo>
                      <a:lnTo>
                        <a:pt x="204" y="531"/>
                      </a:lnTo>
                      <a:lnTo>
                        <a:pt x="231" y="510"/>
                      </a:lnTo>
                      <a:lnTo>
                        <a:pt x="247" y="504"/>
                      </a:lnTo>
                      <a:lnTo>
                        <a:pt x="250" y="429"/>
                      </a:lnTo>
                      <a:lnTo>
                        <a:pt x="204" y="396"/>
                      </a:lnTo>
                      <a:lnTo>
                        <a:pt x="190" y="390"/>
                      </a:lnTo>
                      <a:lnTo>
                        <a:pt x="129" y="385"/>
                      </a:lnTo>
                      <a:lnTo>
                        <a:pt x="105" y="369"/>
                      </a:lnTo>
                      <a:lnTo>
                        <a:pt x="81" y="355"/>
                      </a:lnTo>
                      <a:lnTo>
                        <a:pt x="63" y="345"/>
                      </a:lnTo>
                      <a:lnTo>
                        <a:pt x="34" y="339"/>
                      </a:lnTo>
                      <a:lnTo>
                        <a:pt x="3" y="307"/>
                      </a:lnTo>
                      <a:lnTo>
                        <a:pt x="0" y="291"/>
                      </a:lnTo>
                      <a:lnTo>
                        <a:pt x="9" y="285"/>
                      </a:lnTo>
                      <a:lnTo>
                        <a:pt x="39" y="286"/>
                      </a:lnTo>
                      <a:lnTo>
                        <a:pt x="67" y="301"/>
                      </a:lnTo>
                      <a:lnTo>
                        <a:pt x="85" y="304"/>
                      </a:lnTo>
                      <a:lnTo>
                        <a:pt x="115" y="306"/>
                      </a:lnTo>
                      <a:lnTo>
                        <a:pt x="148" y="318"/>
                      </a:lnTo>
                      <a:lnTo>
                        <a:pt x="165" y="324"/>
                      </a:lnTo>
                      <a:lnTo>
                        <a:pt x="226" y="327"/>
                      </a:lnTo>
                      <a:lnTo>
                        <a:pt x="258" y="334"/>
                      </a:lnTo>
                      <a:lnTo>
                        <a:pt x="279" y="334"/>
                      </a:lnTo>
                    </a:path>
                  </a:pathLst>
                </a:custGeom>
                <a:solidFill>
                  <a:schemeClr val="hlink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" name="Freeform 15"/>
                <p:cNvSpPr>
                  <a:spLocks/>
                </p:cNvSpPr>
                <p:nvPr/>
              </p:nvSpPr>
              <p:spPr bwMode="ltGray">
                <a:xfrm>
                  <a:off x="6" y="2087"/>
                  <a:ext cx="890" cy="916"/>
                </a:xfrm>
                <a:custGeom>
                  <a:avLst/>
                  <a:gdLst>
                    <a:gd name="T0" fmla="*/ 307 w 890"/>
                    <a:gd name="T1" fmla="*/ 292 h 916"/>
                    <a:gd name="T2" fmla="*/ 307 w 890"/>
                    <a:gd name="T3" fmla="*/ 234 h 916"/>
                    <a:gd name="T4" fmla="*/ 261 w 890"/>
                    <a:gd name="T5" fmla="*/ 159 h 916"/>
                    <a:gd name="T6" fmla="*/ 247 w 890"/>
                    <a:gd name="T7" fmla="*/ 91 h 916"/>
                    <a:gd name="T8" fmla="*/ 225 w 890"/>
                    <a:gd name="T9" fmla="*/ 24 h 916"/>
                    <a:gd name="T10" fmla="*/ 259 w 890"/>
                    <a:gd name="T11" fmla="*/ 21 h 916"/>
                    <a:gd name="T12" fmla="*/ 298 w 890"/>
                    <a:gd name="T13" fmla="*/ 82 h 916"/>
                    <a:gd name="T14" fmla="*/ 322 w 890"/>
                    <a:gd name="T15" fmla="*/ 118 h 916"/>
                    <a:gd name="T16" fmla="*/ 358 w 890"/>
                    <a:gd name="T17" fmla="*/ 180 h 916"/>
                    <a:gd name="T18" fmla="*/ 406 w 890"/>
                    <a:gd name="T19" fmla="*/ 240 h 916"/>
                    <a:gd name="T20" fmla="*/ 505 w 890"/>
                    <a:gd name="T21" fmla="*/ 184 h 916"/>
                    <a:gd name="T22" fmla="*/ 514 w 890"/>
                    <a:gd name="T23" fmla="*/ 118 h 916"/>
                    <a:gd name="T24" fmla="*/ 552 w 890"/>
                    <a:gd name="T25" fmla="*/ 69 h 916"/>
                    <a:gd name="T26" fmla="*/ 589 w 890"/>
                    <a:gd name="T27" fmla="*/ 13 h 916"/>
                    <a:gd name="T28" fmla="*/ 615 w 890"/>
                    <a:gd name="T29" fmla="*/ 16 h 916"/>
                    <a:gd name="T30" fmla="*/ 600 w 890"/>
                    <a:gd name="T31" fmla="*/ 49 h 916"/>
                    <a:gd name="T32" fmla="*/ 592 w 890"/>
                    <a:gd name="T33" fmla="*/ 124 h 916"/>
                    <a:gd name="T34" fmla="*/ 574 w 890"/>
                    <a:gd name="T35" fmla="*/ 186 h 916"/>
                    <a:gd name="T36" fmla="*/ 568 w 890"/>
                    <a:gd name="T37" fmla="*/ 282 h 916"/>
                    <a:gd name="T38" fmla="*/ 645 w 890"/>
                    <a:gd name="T39" fmla="*/ 325 h 916"/>
                    <a:gd name="T40" fmla="*/ 720 w 890"/>
                    <a:gd name="T41" fmla="*/ 277 h 916"/>
                    <a:gd name="T42" fmla="*/ 816 w 890"/>
                    <a:gd name="T43" fmla="*/ 253 h 916"/>
                    <a:gd name="T44" fmla="*/ 861 w 890"/>
                    <a:gd name="T45" fmla="*/ 279 h 916"/>
                    <a:gd name="T46" fmla="*/ 796 w 890"/>
                    <a:gd name="T47" fmla="*/ 324 h 916"/>
                    <a:gd name="T48" fmla="*/ 735 w 890"/>
                    <a:gd name="T49" fmla="*/ 352 h 916"/>
                    <a:gd name="T50" fmla="*/ 669 w 890"/>
                    <a:gd name="T51" fmla="*/ 409 h 916"/>
                    <a:gd name="T52" fmla="*/ 673 w 890"/>
                    <a:gd name="T53" fmla="*/ 510 h 916"/>
                    <a:gd name="T54" fmla="*/ 751 w 890"/>
                    <a:gd name="T55" fmla="*/ 535 h 916"/>
                    <a:gd name="T56" fmla="*/ 819 w 890"/>
                    <a:gd name="T57" fmla="*/ 577 h 916"/>
                    <a:gd name="T58" fmla="*/ 874 w 890"/>
                    <a:gd name="T59" fmla="*/ 606 h 916"/>
                    <a:gd name="T60" fmla="*/ 867 w 890"/>
                    <a:gd name="T61" fmla="*/ 637 h 916"/>
                    <a:gd name="T62" fmla="*/ 807 w 890"/>
                    <a:gd name="T63" fmla="*/ 618 h 916"/>
                    <a:gd name="T64" fmla="*/ 736 w 890"/>
                    <a:gd name="T65" fmla="*/ 592 h 916"/>
                    <a:gd name="T66" fmla="*/ 615 w 890"/>
                    <a:gd name="T67" fmla="*/ 588 h 916"/>
                    <a:gd name="T68" fmla="*/ 576 w 890"/>
                    <a:gd name="T69" fmla="*/ 628 h 916"/>
                    <a:gd name="T70" fmla="*/ 618 w 890"/>
                    <a:gd name="T71" fmla="*/ 723 h 916"/>
                    <a:gd name="T72" fmla="*/ 640 w 890"/>
                    <a:gd name="T73" fmla="*/ 807 h 916"/>
                    <a:gd name="T74" fmla="*/ 664 w 890"/>
                    <a:gd name="T75" fmla="*/ 889 h 916"/>
                    <a:gd name="T76" fmla="*/ 624 w 890"/>
                    <a:gd name="T77" fmla="*/ 870 h 916"/>
                    <a:gd name="T78" fmla="*/ 568 w 890"/>
                    <a:gd name="T79" fmla="*/ 789 h 916"/>
                    <a:gd name="T80" fmla="*/ 513 w 890"/>
                    <a:gd name="T81" fmla="*/ 708 h 916"/>
                    <a:gd name="T82" fmla="*/ 390 w 890"/>
                    <a:gd name="T83" fmla="*/ 730 h 916"/>
                    <a:gd name="T84" fmla="*/ 339 w 890"/>
                    <a:gd name="T85" fmla="*/ 838 h 916"/>
                    <a:gd name="T86" fmla="*/ 285 w 890"/>
                    <a:gd name="T87" fmla="*/ 915 h 916"/>
                    <a:gd name="T88" fmla="*/ 276 w 890"/>
                    <a:gd name="T89" fmla="*/ 867 h 916"/>
                    <a:gd name="T90" fmla="*/ 298 w 890"/>
                    <a:gd name="T91" fmla="*/ 766 h 916"/>
                    <a:gd name="T92" fmla="*/ 324 w 890"/>
                    <a:gd name="T93" fmla="*/ 664 h 916"/>
                    <a:gd name="T94" fmla="*/ 283 w 890"/>
                    <a:gd name="T95" fmla="*/ 583 h 916"/>
                    <a:gd name="T96" fmla="*/ 201 w 890"/>
                    <a:gd name="T97" fmla="*/ 619 h 916"/>
                    <a:gd name="T98" fmla="*/ 88 w 890"/>
                    <a:gd name="T99" fmla="*/ 655 h 916"/>
                    <a:gd name="T100" fmla="*/ 16 w 890"/>
                    <a:gd name="T101" fmla="*/ 655 h 916"/>
                    <a:gd name="T102" fmla="*/ 94 w 890"/>
                    <a:gd name="T103" fmla="*/ 606 h 916"/>
                    <a:gd name="T104" fmla="*/ 162 w 890"/>
                    <a:gd name="T105" fmla="*/ 567 h 916"/>
                    <a:gd name="T106" fmla="*/ 247 w 890"/>
                    <a:gd name="T107" fmla="*/ 504 h 916"/>
                    <a:gd name="T108" fmla="*/ 190 w 890"/>
                    <a:gd name="T109" fmla="*/ 390 h 916"/>
                    <a:gd name="T110" fmla="*/ 81 w 890"/>
                    <a:gd name="T111" fmla="*/ 355 h 916"/>
                    <a:gd name="T112" fmla="*/ 3 w 890"/>
                    <a:gd name="T113" fmla="*/ 307 h 916"/>
                    <a:gd name="T114" fmla="*/ 39 w 890"/>
                    <a:gd name="T115" fmla="*/ 286 h 916"/>
                    <a:gd name="T116" fmla="*/ 115 w 890"/>
                    <a:gd name="T117" fmla="*/ 306 h 916"/>
                    <a:gd name="T118" fmla="*/ 226 w 890"/>
                    <a:gd name="T119" fmla="*/ 327 h 91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0" t="0" r="r" b="b"/>
                  <a:pathLst>
                    <a:path w="890" h="916">
                      <a:moveTo>
                        <a:pt x="279" y="334"/>
                      </a:moveTo>
                      <a:lnTo>
                        <a:pt x="292" y="312"/>
                      </a:lnTo>
                      <a:lnTo>
                        <a:pt x="307" y="292"/>
                      </a:lnTo>
                      <a:lnTo>
                        <a:pt x="324" y="276"/>
                      </a:lnTo>
                      <a:lnTo>
                        <a:pt x="313" y="255"/>
                      </a:lnTo>
                      <a:lnTo>
                        <a:pt x="307" y="234"/>
                      </a:lnTo>
                      <a:lnTo>
                        <a:pt x="288" y="202"/>
                      </a:lnTo>
                      <a:lnTo>
                        <a:pt x="274" y="181"/>
                      </a:lnTo>
                      <a:lnTo>
                        <a:pt x="261" y="159"/>
                      </a:lnTo>
                      <a:lnTo>
                        <a:pt x="256" y="139"/>
                      </a:lnTo>
                      <a:lnTo>
                        <a:pt x="256" y="118"/>
                      </a:lnTo>
                      <a:lnTo>
                        <a:pt x="247" y="91"/>
                      </a:lnTo>
                      <a:lnTo>
                        <a:pt x="237" y="70"/>
                      </a:lnTo>
                      <a:lnTo>
                        <a:pt x="226" y="46"/>
                      </a:lnTo>
                      <a:lnTo>
                        <a:pt x="225" y="24"/>
                      </a:lnTo>
                      <a:lnTo>
                        <a:pt x="232" y="10"/>
                      </a:lnTo>
                      <a:lnTo>
                        <a:pt x="247" y="9"/>
                      </a:lnTo>
                      <a:lnTo>
                        <a:pt x="259" y="21"/>
                      </a:lnTo>
                      <a:lnTo>
                        <a:pt x="270" y="46"/>
                      </a:lnTo>
                      <a:lnTo>
                        <a:pt x="280" y="61"/>
                      </a:lnTo>
                      <a:lnTo>
                        <a:pt x="298" y="82"/>
                      </a:lnTo>
                      <a:lnTo>
                        <a:pt x="309" y="88"/>
                      </a:lnTo>
                      <a:lnTo>
                        <a:pt x="315" y="99"/>
                      </a:lnTo>
                      <a:lnTo>
                        <a:pt x="322" y="118"/>
                      </a:lnTo>
                      <a:lnTo>
                        <a:pt x="330" y="141"/>
                      </a:lnTo>
                      <a:lnTo>
                        <a:pt x="339" y="160"/>
                      </a:lnTo>
                      <a:lnTo>
                        <a:pt x="358" y="180"/>
                      </a:lnTo>
                      <a:lnTo>
                        <a:pt x="379" y="205"/>
                      </a:lnTo>
                      <a:lnTo>
                        <a:pt x="399" y="225"/>
                      </a:lnTo>
                      <a:lnTo>
                        <a:pt x="406" y="240"/>
                      </a:lnTo>
                      <a:lnTo>
                        <a:pt x="474" y="241"/>
                      </a:lnTo>
                      <a:lnTo>
                        <a:pt x="495" y="208"/>
                      </a:lnTo>
                      <a:lnTo>
                        <a:pt x="505" y="184"/>
                      </a:lnTo>
                      <a:lnTo>
                        <a:pt x="507" y="160"/>
                      </a:lnTo>
                      <a:lnTo>
                        <a:pt x="510" y="141"/>
                      </a:lnTo>
                      <a:lnTo>
                        <a:pt x="514" y="118"/>
                      </a:lnTo>
                      <a:lnTo>
                        <a:pt x="529" y="94"/>
                      </a:lnTo>
                      <a:lnTo>
                        <a:pt x="540" y="85"/>
                      </a:lnTo>
                      <a:lnTo>
                        <a:pt x="552" y="69"/>
                      </a:lnTo>
                      <a:lnTo>
                        <a:pt x="561" y="45"/>
                      </a:lnTo>
                      <a:lnTo>
                        <a:pt x="571" y="27"/>
                      </a:lnTo>
                      <a:lnTo>
                        <a:pt x="589" y="13"/>
                      </a:lnTo>
                      <a:lnTo>
                        <a:pt x="604" y="0"/>
                      </a:lnTo>
                      <a:lnTo>
                        <a:pt x="613" y="6"/>
                      </a:lnTo>
                      <a:lnTo>
                        <a:pt x="615" y="16"/>
                      </a:lnTo>
                      <a:lnTo>
                        <a:pt x="606" y="27"/>
                      </a:lnTo>
                      <a:lnTo>
                        <a:pt x="603" y="34"/>
                      </a:lnTo>
                      <a:lnTo>
                        <a:pt x="600" y="49"/>
                      </a:lnTo>
                      <a:lnTo>
                        <a:pt x="600" y="79"/>
                      </a:lnTo>
                      <a:lnTo>
                        <a:pt x="600" y="103"/>
                      </a:lnTo>
                      <a:lnTo>
                        <a:pt x="592" y="124"/>
                      </a:lnTo>
                      <a:lnTo>
                        <a:pt x="583" y="145"/>
                      </a:lnTo>
                      <a:lnTo>
                        <a:pt x="576" y="162"/>
                      </a:lnTo>
                      <a:lnTo>
                        <a:pt x="574" y="186"/>
                      </a:lnTo>
                      <a:lnTo>
                        <a:pt x="574" y="216"/>
                      </a:lnTo>
                      <a:lnTo>
                        <a:pt x="568" y="244"/>
                      </a:lnTo>
                      <a:lnTo>
                        <a:pt x="568" y="282"/>
                      </a:lnTo>
                      <a:lnTo>
                        <a:pt x="588" y="300"/>
                      </a:lnTo>
                      <a:lnTo>
                        <a:pt x="607" y="325"/>
                      </a:lnTo>
                      <a:lnTo>
                        <a:pt x="645" y="325"/>
                      </a:lnTo>
                      <a:lnTo>
                        <a:pt x="678" y="312"/>
                      </a:lnTo>
                      <a:lnTo>
                        <a:pt x="697" y="292"/>
                      </a:lnTo>
                      <a:lnTo>
                        <a:pt x="720" y="277"/>
                      </a:lnTo>
                      <a:lnTo>
                        <a:pt x="777" y="274"/>
                      </a:lnTo>
                      <a:lnTo>
                        <a:pt x="801" y="265"/>
                      </a:lnTo>
                      <a:lnTo>
                        <a:pt x="816" y="253"/>
                      </a:lnTo>
                      <a:lnTo>
                        <a:pt x="859" y="252"/>
                      </a:lnTo>
                      <a:lnTo>
                        <a:pt x="865" y="265"/>
                      </a:lnTo>
                      <a:lnTo>
                        <a:pt x="861" y="279"/>
                      </a:lnTo>
                      <a:lnTo>
                        <a:pt x="843" y="288"/>
                      </a:lnTo>
                      <a:lnTo>
                        <a:pt x="819" y="300"/>
                      </a:lnTo>
                      <a:lnTo>
                        <a:pt x="796" y="324"/>
                      </a:lnTo>
                      <a:lnTo>
                        <a:pt x="786" y="334"/>
                      </a:lnTo>
                      <a:lnTo>
                        <a:pt x="765" y="343"/>
                      </a:lnTo>
                      <a:lnTo>
                        <a:pt x="735" y="352"/>
                      </a:lnTo>
                      <a:lnTo>
                        <a:pt x="714" y="367"/>
                      </a:lnTo>
                      <a:lnTo>
                        <a:pt x="687" y="390"/>
                      </a:lnTo>
                      <a:lnTo>
                        <a:pt x="669" y="409"/>
                      </a:lnTo>
                      <a:lnTo>
                        <a:pt x="649" y="420"/>
                      </a:lnTo>
                      <a:lnTo>
                        <a:pt x="648" y="481"/>
                      </a:lnTo>
                      <a:lnTo>
                        <a:pt x="673" y="510"/>
                      </a:lnTo>
                      <a:lnTo>
                        <a:pt x="703" y="526"/>
                      </a:lnTo>
                      <a:lnTo>
                        <a:pt x="730" y="531"/>
                      </a:lnTo>
                      <a:lnTo>
                        <a:pt x="751" y="535"/>
                      </a:lnTo>
                      <a:lnTo>
                        <a:pt x="777" y="549"/>
                      </a:lnTo>
                      <a:lnTo>
                        <a:pt x="795" y="567"/>
                      </a:lnTo>
                      <a:lnTo>
                        <a:pt x="819" y="577"/>
                      </a:lnTo>
                      <a:lnTo>
                        <a:pt x="846" y="583"/>
                      </a:lnTo>
                      <a:lnTo>
                        <a:pt x="861" y="592"/>
                      </a:lnTo>
                      <a:lnTo>
                        <a:pt x="874" y="606"/>
                      </a:lnTo>
                      <a:lnTo>
                        <a:pt x="889" y="621"/>
                      </a:lnTo>
                      <a:lnTo>
                        <a:pt x="888" y="634"/>
                      </a:lnTo>
                      <a:lnTo>
                        <a:pt x="867" y="637"/>
                      </a:lnTo>
                      <a:lnTo>
                        <a:pt x="853" y="631"/>
                      </a:lnTo>
                      <a:lnTo>
                        <a:pt x="832" y="618"/>
                      </a:lnTo>
                      <a:lnTo>
                        <a:pt x="807" y="618"/>
                      </a:lnTo>
                      <a:lnTo>
                        <a:pt x="780" y="618"/>
                      </a:lnTo>
                      <a:lnTo>
                        <a:pt x="759" y="615"/>
                      </a:lnTo>
                      <a:lnTo>
                        <a:pt x="736" y="592"/>
                      </a:lnTo>
                      <a:lnTo>
                        <a:pt x="718" y="588"/>
                      </a:lnTo>
                      <a:lnTo>
                        <a:pt x="684" y="588"/>
                      </a:lnTo>
                      <a:lnTo>
                        <a:pt x="615" y="588"/>
                      </a:lnTo>
                      <a:lnTo>
                        <a:pt x="604" y="606"/>
                      </a:lnTo>
                      <a:lnTo>
                        <a:pt x="589" y="621"/>
                      </a:lnTo>
                      <a:lnTo>
                        <a:pt x="576" y="628"/>
                      </a:lnTo>
                      <a:lnTo>
                        <a:pt x="580" y="666"/>
                      </a:lnTo>
                      <a:lnTo>
                        <a:pt x="600" y="702"/>
                      </a:lnTo>
                      <a:lnTo>
                        <a:pt x="618" y="723"/>
                      </a:lnTo>
                      <a:lnTo>
                        <a:pt x="630" y="753"/>
                      </a:lnTo>
                      <a:lnTo>
                        <a:pt x="631" y="787"/>
                      </a:lnTo>
                      <a:lnTo>
                        <a:pt x="640" y="807"/>
                      </a:lnTo>
                      <a:lnTo>
                        <a:pt x="654" y="838"/>
                      </a:lnTo>
                      <a:lnTo>
                        <a:pt x="664" y="862"/>
                      </a:lnTo>
                      <a:lnTo>
                        <a:pt x="664" y="889"/>
                      </a:lnTo>
                      <a:lnTo>
                        <a:pt x="654" y="898"/>
                      </a:lnTo>
                      <a:lnTo>
                        <a:pt x="642" y="898"/>
                      </a:lnTo>
                      <a:lnTo>
                        <a:pt x="624" y="870"/>
                      </a:lnTo>
                      <a:lnTo>
                        <a:pt x="612" y="837"/>
                      </a:lnTo>
                      <a:lnTo>
                        <a:pt x="583" y="808"/>
                      </a:lnTo>
                      <a:lnTo>
                        <a:pt x="568" y="789"/>
                      </a:lnTo>
                      <a:lnTo>
                        <a:pt x="556" y="760"/>
                      </a:lnTo>
                      <a:lnTo>
                        <a:pt x="549" y="738"/>
                      </a:lnTo>
                      <a:lnTo>
                        <a:pt x="513" y="708"/>
                      </a:lnTo>
                      <a:lnTo>
                        <a:pt x="489" y="682"/>
                      </a:lnTo>
                      <a:lnTo>
                        <a:pt x="415" y="684"/>
                      </a:lnTo>
                      <a:lnTo>
                        <a:pt x="390" y="730"/>
                      </a:lnTo>
                      <a:lnTo>
                        <a:pt x="372" y="759"/>
                      </a:lnTo>
                      <a:lnTo>
                        <a:pt x="361" y="798"/>
                      </a:lnTo>
                      <a:lnTo>
                        <a:pt x="339" y="838"/>
                      </a:lnTo>
                      <a:lnTo>
                        <a:pt x="316" y="874"/>
                      </a:lnTo>
                      <a:lnTo>
                        <a:pt x="294" y="907"/>
                      </a:lnTo>
                      <a:lnTo>
                        <a:pt x="285" y="915"/>
                      </a:lnTo>
                      <a:lnTo>
                        <a:pt x="268" y="909"/>
                      </a:lnTo>
                      <a:lnTo>
                        <a:pt x="268" y="894"/>
                      </a:lnTo>
                      <a:lnTo>
                        <a:pt x="276" y="867"/>
                      </a:lnTo>
                      <a:lnTo>
                        <a:pt x="291" y="837"/>
                      </a:lnTo>
                      <a:lnTo>
                        <a:pt x="294" y="790"/>
                      </a:lnTo>
                      <a:lnTo>
                        <a:pt x="298" y="766"/>
                      </a:lnTo>
                      <a:lnTo>
                        <a:pt x="313" y="744"/>
                      </a:lnTo>
                      <a:lnTo>
                        <a:pt x="319" y="699"/>
                      </a:lnTo>
                      <a:lnTo>
                        <a:pt x="324" y="664"/>
                      </a:lnTo>
                      <a:lnTo>
                        <a:pt x="336" y="637"/>
                      </a:lnTo>
                      <a:lnTo>
                        <a:pt x="309" y="609"/>
                      </a:lnTo>
                      <a:lnTo>
                        <a:pt x="283" y="583"/>
                      </a:lnTo>
                      <a:lnTo>
                        <a:pt x="271" y="577"/>
                      </a:lnTo>
                      <a:lnTo>
                        <a:pt x="231" y="601"/>
                      </a:lnTo>
                      <a:lnTo>
                        <a:pt x="201" y="619"/>
                      </a:lnTo>
                      <a:lnTo>
                        <a:pt x="162" y="633"/>
                      </a:lnTo>
                      <a:lnTo>
                        <a:pt x="118" y="640"/>
                      </a:lnTo>
                      <a:lnTo>
                        <a:pt x="88" y="655"/>
                      </a:lnTo>
                      <a:lnTo>
                        <a:pt x="63" y="666"/>
                      </a:lnTo>
                      <a:lnTo>
                        <a:pt x="27" y="666"/>
                      </a:lnTo>
                      <a:lnTo>
                        <a:pt x="16" y="655"/>
                      </a:lnTo>
                      <a:lnTo>
                        <a:pt x="30" y="642"/>
                      </a:lnTo>
                      <a:lnTo>
                        <a:pt x="67" y="628"/>
                      </a:lnTo>
                      <a:lnTo>
                        <a:pt x="94" y="606"/>
                      </a:lnTo>
                      <a:lnTo>
                        <a:pt x="120" y="588"/>
                      </a:lnTo>
                      <a:lnTo>
                        <a:pt x="136" y="576"/>
                      </a:lnTo>
                      <a:lnTo>
                        <a:pt x="162" y="567"/>
                      </a:lnTo>
                      <a:lnTo>
                        <a:pt x="204" y="531"/>
                      </a:lnTo>
                      <a:lnTo>
                        <a:pt x="231" y="510"/>
                      </a:lnTo>
                      <a:lnTo>
                        <a:pt x="247" y="504"/>
                      </a:lnTo>
                      <a:lnTo>
                        <a:pt x="250" y="429"/>
                      </a:lnTo>
                      <a:lnTo>
                        <a:pt x="204" y="396"/>
                      </a:lnTo>
                      <a:lnTo>
                        <a:pt x="190" y="390"/>
                      </a:lnTo>
                      <a:lnTo>
                        <a:pt x="129" y="385"/>
                      </a:lnTo>
                      <a:lnTo>
                        <a:pt x="105" y="369"/>
                      </a:lnTo>
                      <a:lnTo>
                        <a:pt x="81" y="355"/>
                      </a:lnTo>
                      <a:lnTo>
                        <a:pt x="63" y="345"/>
                      </a:lnTo>
                      <a:lnTo>
                        <a:pt x="34" y="339"/>
                      </a:lnTo>
                      <a:lnTo>
                        <a:pt x="3" y="307"/>
                      </a:lnTo>
                      <a:lnTo>
                        <a:pt x="0" y="291"/>
                      </a:lnTo>
                      <a:lnTo>
                        <a:pt x="9" y="285"/>
                      </a:lnTo>
                      <a:lnTo>
                        <a:pt x="39" y="286"/>
                      </a:lnTo>
                      <a:lnTo>
                        <a:pt x="67" y="301"/>
                      </a:lnTo>
                      <a:lnTo>
                        <a:pt x="85" y="304"/>
                      </a:lnTo>
                      <a:lnTo>
                        <a:pt x="115" y="306"/>
                      </a:lnTo>
                      <a:lnTo>
                        <a:pt x="148" y="318"/>
                      </a:lnTo>
                      <a:lnTo>
                        <a:pt x="165" y="324"/>
                      </a:lnTo>
                      <a:lnTo>
                        <a:pt x="226" y="327"/>
                      </a:lnTo>
                      <a:lnTo>
                        <a:pt x="258" y="334"/>
                      </a:lnTo>
                      <a:lnTo>
                        <a:pt x="279" y="334"/>
                      </a:lnTo>
                    </a:path>
                  </a:pathLst>
                </a:custGeom>
                <a:solidFill>
                  <a:schemeClr val="hlink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" name="Freeform 16"/>
                <p:cNvSpPr>
                  <a:spLocks/>
                </p:cNvSpPr>
                <p:nvPr/>
              </p:nvSpPr>
              <p:spPr bwMode="ltGray">
                <a:xfrm>
                  <a:off x="6" y="3160"/>
                  <a:ext cx="890" cy="916"/>
                </a:xfrm>
                <a:custGeom>
                  <a:avLst/>
                  <a:gdLst>
                    <a:gd name="T0" fmla="*/ 307 w 890"/>
                    <a:gd name="T1" fmla="*/ 292 h 916"/>
                    <a:gd name="T2" fmla="*/ 307 w 890"/>
                    <a:gd name="T3" fmla="*/ 234 h 916"/>
                    <a:gd name="T4" fmla="*/ 261 w 890"/>
                    <a:gd name="T5" fmla="*/ 159 h 916"/>
                    <a:gd name="T6" fmla="*/ 247 w 890"/>
                    <a:gd name="T7" fmla="*/ 91 h 916"/>
                    <a:gd name="T8" fmla="*/ 225 w 890"/>
                    <a:gd name="T9" fmla="*/ 24 h 916"/>
                    <a:gd name="T10" fmla="*/ 259 w 890"/>
                    <a:gd name="T11" fmla="*/ 21 h 916"/>
                    <a:gd name="T12" fmla="*/ 298 w 890"/>
                    <a:gd name="T13" fmla="*/ 82 h 916"/>
                    <a:gd name="T14" fmla="*/ 322 w 890"/>
                    <a:gd name="T15" fmla="*/ 118 h 916"/>
                    <a:gd name="T16" fmla="*/ 358 w 890"/>
                    <a:gd name="T17" fmla="*/ 180 h 916"/>
                    <a:gd name="T18" fmla="*/ 406 w 890"/>
                    <a:gd name="T19" fmla="*/ 240 h 916"/>
                    <a:gd name="T20" fmla="*/ 505 w 890"/>
                    <a:gd name="T21" fmla="*/ 184 h 916"/>
                    <a:gd name="T22" fmla="*/ 514 w 890"/>
                    <a:gd name="T23" fmla="*/ 118 h 916"/>
                    <a:gd name="T24" fmla="*/ 552 w 890"/>
                    <a:gd name="T25" fmla="*/ 69 h 916"/>
                    <a:gd name="T26" fmla="*/ 589 w 890"/>
                    <a:gd name="T27" fmla="*/ 13 h 916"/>
                    <a:gd name="T28" fmla="*/ 615 w 890"/>
                    <a:gd name="T29" fmla="*/ 16 h 916"/>
                    <a:gd name="T30" fmla="*/ 600 w 890"/>
                    <a:gd name="T31" fmla="*/ 49 h 916"/>
                    <a:gd name="T32" fmla="*/ 592 w 890"/>
                    <a:gd name="T33" fmla="*/ 124 h 916"/>
                    <a:gd name="T34" fmla="*/ 574 w 890"/>
                    <a:gd name="T35" fmla="*/ 186 h 916"/>
                    <a:gd name="T36" fmla="*/ 568 w 890"/>
                    <a:gd name="T37" fmla="*/ 282 h 916"/>
                    <a:gd name="T38" fmla="*/ 645 w 890"/>
                    <a:gd name="T39" fmla="*/ 325 h 916"/>
                    <a:gd name="T40" fmla="*/ 720 w 890"/>
                    <a:gd name="T41" fmla="*/ 277 h 916"/>
                    <a:gd name="T42" fmla="*/ 816 w 890"/>
                    <a:gd name="T43" fmla="*/ 253 h 916"/>
                    <a:gd name="T44" fmla="*/ 861 w 890"/>
                    <a:gd name="T45" fmla="*/ 279 h 916"/>
                    <a:gd name="T46" fmla="*/ 796 w 890"/>
                    <a:gd name="T47" fmla="*/ 324 h 916"/>
                    <a:gd name="T48" fmla="*/ 735 w 890"/>
                    <a:gd name="T49" fmla="*/ 352 h 916"/>
                    <a:gd name="T50" fmla="*/ 669 w 890"/>
                    <a:gd name="T51" fmla="*/ 409 h 916"/>
                    <a:gd name="T52" fmla="*/ 673 w 890"/>
                    <a:gd name="T53" fmla="*/ 510 h 916"/>
                    <a:gd name="T54" fmla="*/ 751 w 890"/>
                    <a:gd name="T55" fmla="*/ 535 h 916"/>
                    <a:gd name="T56" fmla="*/ 819 w 890"/>
                    <a:gd name="T57" fmla="*/ 577 h 916"/>
                    <a:gd name="T58" fmla="*/ 874 w 890"/>
                    <a:gd name="T59" fmla="*/ 606 h 916"/>
                    <a:gd name="T60" fmla="*/ 867 w 890"/>
                    <a:gd name="T61" fmla="*/ 637 h 916"/>
                    <a:gd name="T62" fmla="*/ 807 w 890"/>
                    <a:gd name="T63" fmla="*/ 618 h 916"/>
                    <a:gd name="T64" fmla="*/ 736 w 890"/>
                    <a:gd name="T65" fmla="*/ 592 h 916"/>
                    <a:gd name="T66" fmla="*/ 615 w 890"/>
                    <a:gd name="T67" fmla="*/ 588 h 916"/>
                    <a:gd name="T68" fmla="*/ 576 w 890"/>
                    <a:gd name="T69" fmla="*/ 628 h 916"/>
                    <a:gd name="T70" fmla="*/ 618 w 890"/>
                    <a:gd name="T71" fmla="*/ 723 h 916"/>
                    <a:gd name="T72" fmla="*/ 640 w 890"/>
                    <a:gd name="T73" fmla="*/ 807 h 916"/>
                    <a:gd name="T74" fmla="*/ 664 w 890"/>
                    <a:gd name="T75" fmla="*/ 889 h 916"/>
                    <a:gd name="T76" fmla="*/ 624 w 890"/>
                    <a:gd name="T77" fmla="*/ 870 h 916"/>
                    <a:gd name="T78" fmla="*/ 568 w 890"/>
                    <a:gd name="T79" fmla="*/ 789 h 916"/>
                    <a:gd name="T80" fmla="*/ 513 w 890"/>
                    <a:gd name="T81" fmla="*/ 708 h 916"/>
                    <a:gd name="T82" fmla="*/ 390 w 890"/>
                    <a:gd name="T83" fmla="*/ 730 h 916"/>
                    <a:gd name="T84" fmla="*/ 339 w 890"/>
                    <a:gd name="T85" fmla="*/ 838 h 916"/>
                    <a:gd name="T86" fmla="*/ 285 w 890"/>
                    <a:gd name="T87" fmla="*/ 915 h 916"/>
                    <a:gd name="T88" fmla="*/ 276 w 890"/>
                    <a:gd name="T89" fmla="*/ 867 h 916"/>
                    <a:gd name="T90" fmla="*/ 298 w 890"/>
                    <a:gd name="T91" fmla="*/ 766 h 916"/>
                    <a:gd name="T92" fmla="*/ 324 w 890"/>
                    <a:gd name="T93" fmla="*/ 664 h 916"/>
                    <a:gd name="T94" fmla="*/ 283 w 890"/>
                    <a:gd name="T95" fmla="*/ 583 h 916"/>
                    <a:gd name="T96" fmla="*/ 201 w 890"/>
                    <a:gd name="T97" fmla="*/ 619 h 916"/>
                    <a:gd name="T98" fmla="*/ 88 w 890"/>
                    <a:gd name="T99" fmla="*/ 655 h 916"/>
                    <a:gd name="T100" fmla="*/ 16 w 890"/>
                    <a:gd name="T101" fmla="*/ 655 h 916"/>
                    <a:gd name="T102" fmla="*/ 94 w 890"/>
                    <a:gd name="T103" fmla="*/ 606 h 916"/>
                    <a:gd name="T104" fmla="*/ 162 w 890"/>
                    <a:gd name="T105" fmla="*/ 567 h 916"/>
                    <a:gd name="T106" fmla="*/ 247 w 890"/>
                    <a:gd name="T107" fmla="*/ 504 h 916"/>
                    <a:gd name="T108" fmla="*/ 190 w 890"/>
                    <a:gd name="T109" fmla="*/ 390 h 916"/>
                    <a:gd name="T110" fmla="*/ 81 w 890"/>
                    <a:gd name="T111" fmla="*/ 355 h 916"/>
                    <a:gd name="T112" fmla="*/ 3 w 890"/>
                    <a:gd name="T113" fmla="*/ 307 h 916"/>
                    <a:gd name="T114" fmla="*/ 39 w 890"/>
                    <a:gd name="T115" fmla="*/ 286 h 916"/>
                    <a:gd name="T116" fmla="*/ 115 w 890"/>
                    <a:gd name="T117" fmla="*/ 306 h 916"/>
                    <a:gd name="T118" fmla="*/ 226 w 890"/>
                    <a:gd name="T119" fmla="*/ 327 h 91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0" t="0" r="r" b="b"/>
                  <a:pathLst>
                    <a:path w="890" h="916">
                      <a:moveTo>
                        <a:pt x="279" y="334"/>
                      </a:moveTo>
                      <a:lnTo>
                        <a:pt x="292" y="312"/>
                      </a:lnTo>
                      <a:lnTo>
                        <a:pt x="307" y="292"/>
                      </a:lnTo>
                      <a:lnTo>
                        <a:pt x="324" y="276"/>
                      </a:lnTo>
                      <a:lnTo>
                        <a:pt x="313" y="255"/>
                      </a:lnTo>
                      <a:lnTo>
                        <a:pt x="307" y="234"/>
                      </a:lnTo>
                      <a:lnTo>
                        <a:pt x="288" y="202"/>
                      </a:lnTo>
                      <a:lnTo>
                        <a:pt x="274" y="181"/>
                      </a:lnTo>
                      <a:lnTo>
                        <a:pt x="261" y="159"/>
                      </a:lnTo>
                      <a:lnTo>
                        <a:pt x="256" y="139"/>
                      </a:lnTo>
                      <a:lnTo>
                        <a:pt x="256" y="118"/>
                      </a:lnTo>
                      <a:lnTo>
                        <a:pt x="247" y="91"/>
                      </a:lnTo>
                      <a:lnTo>
                        <a:pt x="237" y="70"/>
                      </a:lnTo>
                      <a:lnTo>
                        <a:pt x="226" y="46"/>
                      </a:lnTo>
                      <a:lnTo>
                        <a:pt x="225" y="24"/>
                      </a:lnTo>
                      <a:lnTo>
                        <a:pt x="232" y="10"/>
                      </a:lnTo>
                      <a:lnTo>
                        <a:pt x="247" y="9"/>
                      </a:lnTo>
                      <a:lnTo>
                        <a:pt x="259" y="21"/>
                      </a:lnTo>
                      <a:lnTo>
                        <a:pt x="270" y="46"/>
                      </a:lnTo>
                      <a:lnTo>
                        <a:pt x="280" y="61"/>
                      </a:lnTo>
                      <a:lnTo>
                        <a:pt x="298" y="82"/>
                      </a:lnTo>
                      <a:lnTo>
                        <a:pt x="309" y="88"/>
                      </a:lnTo>
                      <a:lnTo>
                        <a:pt x="315" y="99"/>
                      </a:lnTo>
                      <a:lnTo>
                        <a:pt x="322" y="118"/>
                      </a:lnTo>
                      <a:lnTo>
                        <a:pt x="330" y="141"/>
                      </a:lnTo>
                      <a:lnTo>
                        <a:pt x="339" y="160"/>
                      </a:lnTo>
                      <a:lnTo>
                        <a:pt x="358" y="180"/>
                      </a:lnTo>
                      <a:lnTo>
                        <a:pt x="379" y="205"/>
                      </a:lnTo>
                      <a:lnTo>
                        <a:pt x="399" y="225"/>
                      </a:lnTo>
                      <a:lnTo>
                        <a:pt x="406" y="240"/>
                      </a:lnTo>
                      <a:lnTo>
                        <a:pt x="474" y="241"/>
                      </a:lnTo>
                      <a:lnTo>
                        <a:pt x="495" y="208"/>
                      </a:lnTo>
                      <a:lnTo>
                        <a:pt x="505" y="184"/>
                      </a:lnTo>
                      <a:lnTo>
                        <a:pt x="507" y="160"/>
                      </a:lnTo>
                      <a:lnTo>
                        <a:pt x="510" y="141"/>
                      </a:lnTo>
                      <a:lnTo>
                        <a:pt x="514" y="118"/>
                      </a:lnTo>
                      <a:lnTo>
                        <a:pt x="529" y="94"/>
                      </a:lnTo>
                      <a:lnTo>
                        <a:pt x="540" y="85"/>
                      </a:lnTo>
                      <a:lnTo>
                        <a:pt x="552" y="69"/>
                      </a:lnTo>
                      <a:lnTo>
                        <a:pt x="561" y="45"/>
                      </a:lnTo>
                      <a:lnTo>
                        <a:pt x="571" y="27"/>
                      </a:lnTo>
                      <a:lnTo>
                        <a:pt x="589" y="13"/>
                      </a:lnTo>
                      <a:lnTo>
                        <a:pt x="604" y="0"/>
                      </a:lnTo>
                      <a:lnTo>
                        <a:pt x="613" y="6"/>
                      </a:lnTo>
                      <a:lnTo>
                        <a:pt x="615" y="16"/>
                      </a:lnTo>
                      <a:lnTo>
                        <a:pt x="606" y="27"/>
                      </a:lnTo>
                      <a:lnTo>
                        <a:pt x="603" y="34"/>
                      </a:lnTo>
                      <a:lnTo>
                        <a:pt x="600" y="49"/>
                      </a:lnTo>
                      <a:lnTo>
                        <a:pt x="600" y="79"/>
                      </a:lnTo>
                      <a:lnTo>
                        <a:pt x="600" y="103"/>
                      </a:lnTo>
                      <a:lnTo>
                        <a:pt x="592" y="124"/>
                      </a:lnTo>
                      <a:lnTo>
                        <a:pt x="583" y="145"/>
                      </a:lnTo>
                      <a:lnTo>
                        <a:pt x="576" y="162"/>
                      </a:lnTo>
                      <a:lnTo>
                        <a:pt x="574" y="186"/>
                      </a:lnTo>
                      <a:lnTo>
                        <a:pt x="574" y="216"/>
                      </a:lnTo>
                      <a:lnTo>
                        <a:pt x="568" y="244"/>
                      </a:lnTo>
                      <a:lnTo>
                        <a:pt x="568" y="282"/>
                      </a:lnTo>
                      <a:lnTo>
                        <a:pt x="588" y="300"/>
                      </a:lnTo>
                      <a:lnTo>
                        <a:pt x="607" y="325"/>
                      </a:lnTo>
                      <a:lnTo>
                        <a:pt x="645" y="325"/>
                      </a:lnTo>
                      <a:lnTo>
                        <a:pt x="678" y="312"/>
                      </a:lnTo>
                      <a:lnTo>
                        <a:pt x="697" y="292"/>
                      </a:lnTo>
                      <a:lnTo>
                        <a:pt x="720" y="277"/>
                      </a:lnTo>
                      <a:lnTo>
                        <a:pt x="777" y="274"/>
                      </a:lnTo>
                      <a:lnTo>
                        <a:pt x="801" y="265"/>
                      </a:lnTo>
                      <a:lnTo>
                        <a:pt x="816" y="253"/>
                      </a:lnTo>
                      <a:lnTo>
                        <a:pt x="859" y="252"/>
                      </a:lnTo>
                      <a:lnTo>
                        <a:pt x="865" y="265"/>
                      </a:lnTo>
                      <a:lnTo>
                        <a:pt x="861" y="279"/>
                      </a:lnTo>
                      <a:lnTo>
                        <a:pt x="843" y="288"/>
                      </a:lnTo>
                      <a:lnTo>
                        <a:pt x="819" y="300"/>
                      </a:lnTo>
                      <a:lnTo>
                        <a:pt x="796" y="324"/>
                      </a:lnTo>
                      <a:lnTo>
                        <a:pt x="786" y="334"/>
                      </a:lnTo>
                      <a:lnTo>
                        <a:pt x="765" y="343"/>
                      </a:lnTo>
                      <a:lnTo>
                        <a:pt x="735" y="352"/>
                      </a:lnTo>
                      <a:lnTo>
                        <a:pt x="714" y="367"/>
                      </a:lnTo>
                      <a:lnTo>
                        <a:pt x="687" y="390"/>
                      </a:lnTo>
                      <a:lnTo>
                        <a:pt x="669" y="409"/>
                      </a:lnTo>
                      <a:lnTo>
                        <a:pt x="649" y="420"/>
                      </a:lnTo>
                      <a:lnTo>
                        <a:pt x="648" y="481"/>
                      </a:lnTo>
                      <a:lnTo>
                        <a:pt x="673" y="510"/>
                      </a:lnTo>
                      <a:lnTo>
                        <a:pt x="703" y="526"/>
                      </a:lnTo>
                      <a:lnTo>
                        <a:pt x="730" y="531"/>
                      </a:lnTo>
                      <a:lnTo>
                        <a:pt x="751" y="535"/>
                      </a:lnTo>
                      <a:lnTo>
                        <a:pt x="777" y="549"/>
                      </a:lnTo>
                      <a:lnTo>
                        <a:pt x="795" y="567"/>
                      </a:lnTo>
                      <a:lnTo>
                        <a:pt x="819" y="577"/>
                      </a:lnTo>
                      <a:lnTo>
                        <a:pt x="846" y="583"/>
                      </a:lnTo>
                      <a:lnTo>
                        <a:pt x="861" y="592"/>
                      </a:lnTo>
                      <a:lnTo>
                        <a:pt x="874" y="606"/>
                      </a:lnTo>
                      <a:lnTo>
                        <a:pt x="889" y="621"/>
                      </a:lnTo>
                      <a:lnTo>
                        <a:pt x="888" y="634"/>
                      </a:lnTo>
                      <a:lnTo>
                        <a:pt x="867" y="637"/>
                      </a:lnTo>
                      <a:lnTo>
                        <a:pt x="853" y="631"/>
                      </a:lnTo>
                      <a:lnTo>
                        <a:pt x="832" y="618"/>
                      </a:lnTo>
                      <a:lnTo>
                        <a:pt x="807" y="618"/>
                      </a:lnTo>
                      <a:lnTo>
                        <a:pt x="780" y="618"/>
                      </a:lnTo>
                      <a:lnTo>
                        <a:pt x="759" y="615"/>
                      </a:lnTo>
                      <a:lnTo>
                        <a:pt x="736" y="592"/>
                      </a:lnTo>
                      <a:lnTo>
                        <a:pt x="718" y="588"/>
                      </a:lnTo>
                      <a:lnTo>
                        <a:pt x="684" y="588"/>
                      </a:lnTo>
                      <a:lnTo>
                        <a:pt x="615" y="588"/>
                      </a:lnTo>
                      <a:lnTo>
                        <a:pt x="604" y="606"/>
                      </a:lnTo>
                      <a:lnTo>
                        <a:pt x="589" y="621"/>
                      </a:lnTo>
                      <a:lnTo>
                        <a:pt x="576" y="628"/>
                      </a:lnTo>
                      <a:lnTo>
                        <a:pt x="580" y="666"/>
                      </a:lnTo>
                      <a:lnTo>
                        <a:pt x="600" y="702"/>
                      </a:lnTo>
                      <a:lnTo>
                        <a:pt x="618" y="723"/>
                      </a:lnTo>
                      <a:lnTo>
                        <a:pt x="630" y="753"/>
                      </a:lnTo>
                      <a:lnTo>
                        <a:pt x="631" y="787"/>
                      </a:lnTo>
                      <a:lnTo>
                        <a:pt x="640" y="807"/>
                      </a:lnTo>
                      <a:lnTo>
                        <a:pt x="654" y="838"/>
                      </a:lnTo>
                      <a:lnTo>
                        <a:pt x="664" y="862"/>
                      </a:lnTo>
                      <a:lnTo>
                        <a:pt x="664" y="889"/>
                      </a:lnTo>
                      <a:lnTo>
                        <a:pt x="654" y="898"/>
                      </a:lnTo>
                      <a:lnTo>
                        <a:pt x="642" y="898"/>
                      </a:lnTo>
                      <a:lnTo>
                        <a:pt x="624" y="870"/>
                      </a:lnTo>
                      <a:lnTo>
                        <a:pt x="612" y="837"/>
                      </a:lnTo>
                      <a:lnTo>
                        <a:pt x="583" y="808"/>
                      </a:lnTo>
                      <a:lnTo>
                        <a:pt x="568" y="789"/>
                      </a:lnTo>
                      <a:lnTo>
                        <a:pt x="556" y="760"/>
                      </a:lnTo>
                      <a:lnTo>
                        <a:pt x="549" y="738"/>
                      </a:lnTo>
                      <a:lnTo>
                        <a:pt x="513" y="708"/>
                      </a:lnTo>
                      <a:lnTo>
                        <a:pt x="489" y="682"/>
                      </a:lnTo>
                      <a:lnTo>
                        <a:pt x="415" y="684"/>
                      </a:lnTo>
                      <a:lnTo>
                        <a:pt x="390" y="730"/>
                      </a:lnTo>
                      <a:lnTo>
                        <a:pt x="372" y="759"/>
                      </a:lnTo>
                      <a:lnTo>
                        <a:pt x="361" y="798"/>
                      </a:lnTo>
                      <a:lnTo>
                        <a:pt x="339" y="838"/>
                      </a:lnTo>
                      <a:lnTo>
                        <a:pt x="316" y="874"/>
                      </a:lnTo>
                      <a:lnTo>
                        <a:pt x="294" y="907"/>
                      </a:lnTo>
                      <a:lnTo>
                        <a:pt x="285" y="915"/>
                      </a:lnTo>
                      <a:lnTo>
                        <a:pt x="268" y="909"/>
                      </a:lnTo>
                      <a:lnTo>
                        <a:pt x="268" y="894"/>
                      </a:lnTo>
                      <a:lnTo>
                        <a:pt x="276" y="867"/>
                      </a:lnTo>
                      <a:lnTo>
                        <a:pt x="291" y="837"/>
                      </a:lnTo>
                      <a:lnTo>
                        <a:pt x="294" y="790"/>
                      </a:lnTo>
                      <a:lnTo>
                        <a:pt x="298" y="766"/>
                      </a:lnTo>
                      <a:lnTo>
                        <a:pt x="313" y="744"/>
                      </a:lnTo>
                      <a:lnTo>
                        <a:pt x="319" y="699"/>
                      </a:lnTo>
                      <a:lnTo>
                        <a:pt x="324" y="664"/>
                      </a:lnTo>
                      <a:lnTo>
                        <a:pt x="336" y="637"/>
                      </a:lnTo>
                      <a:lnTo>
                        <a:pt x="309" y="609"/>
                      </a:lnTo>
                      <a:lnTo>
                        <a:pt x="283" y="583"/>
                      </a:lnTo>
                      <a:lnTo>
                        <a:pt x="271" y="577"/>
                      </a:lnTo>
                      <a:lnTo>
                        <a:pt x="231" y="601"/>
                      </a:lnTo>
                      <a:lnTo>
                        <a:pt x="201" y="619"/>
                      </a:lnTo>
                      <a:lnTo>
                        <a:pt x="162" y="633"/>
                      </a:lnTo>
                      <a:lnTo>
                        <a:pt x="118" y="640"/>
                      </a:lnTo>
                      <a:lnTo>
                        <a:pt x="88" y="655"/>
                      </a:lnTo>
                      <a:lnTo>
                        <a:pt x="63" y="666"/>
                      </a:lnTo>
                      <a:lnTo>
                        <a:pt x="27" y="666"/>
                      </a:lnTo>
                      <a:lnTo>
                        <a:pt x="16" y="655"/>
                      </a:lnTo>
                      <a:lnTo>
                        <a:pt x="30" y="642"/>
                      </a:lnTo>
                      <a:lnTo>
                        <a:pt x="67" y="628"/>
                      </a:lnTo>
                      <a:lnTo>
                        <a:pt x="94" y="606"/>
                      </a:lnTo>
                      <a:lnTo>
                        <a:pt x="120" y="588"/>
                      </a:lnTo>
                      <a:lnTo>
                        <a:pt x="136" y="576"/>
                      </a:lnTo>
                      <a:lnTo>
                        <a:pt x="162" y="567"/>
                      </a:lnTo>
                      <a:lnTo>
                        <a:pt x="204" y="531"/>
                      </a:lnTo>
                      <a:lnTo>
                        <a:pt x="231" y="510"/>
                      </a:lnTo>
                      <a:lnTo>
                        <a:pt x="247" y="504"/>
                      </a:lnTo>
                      <a:lnTo>
                        <a:pt x="250" y="429"/>
                      </a:lnTo>
                      <a:lnTo>
                        <a:pt x="204" y="396"/>
                      </a:lnTo>
                      <a:lnTo>
                        <a:pt x="190" y="390"/>
                      </a:lnTo>
                      <a:lnTo>
                        <a:pt x="129" y="385"/>
                      </a:lnTo>
                      <a:lnTo>
                        <a:pt x="105" y="369"/>
                      </a:lnTo>
                      <a:lnTo>
                        <a:pt x="81" y="355"/>
                      </a:lnTo>
                      <a:lnTo>
                        <a:pt x="63" y="345"/>
                      </a:lnTo>
                      <a:lnTo>
                        <a:pt x="34" y="339"/>
                      </a:lnTo>
                      <a:lnTo>
                        <a:pt x="3" y="307"/>
                      </a:lnTo>
                      <a:lnTo>
                        <a:pt x="0" y="291"/>
                      </a:lnTo>
                      <a:lnTo>
                        <a:pt x="9" y="285"/>
                      </a:lnTo>
                      <a:lnTo>
                        <a:pt x="39" y="286"/>
                      </a:lnTo>
                      <a:lnTo>
                        <a:pt x="67" y="301"/>
                      </a:lnTo>
                      <a:lnTo>
                        <a:pt x="85" y="304"/>
                      </a:lnTo>
                      <a:lnTo>
                        <a:pt x="115" y="306"/>
                      </a:lnTo>
                      <a:lnTo>
                        <a:pt x="148" y="318"/>
                      </a:lnTo>
                      <a:lnTo>
                        <a:pt x="165" y="324"/>
                      </a:lnTo>
                      <a:lnTo>
                        <a:pt x="226" y="327"/>
                      </a:lnTo>
                      <a:lnTo>
                        <a:pt x="258" y="334"/>
                      </a:lnTo>
                      <a:lnTo>
                        <a:pt x="279" y="334"/>
                      </a:lnTo>
                    </a:path>
                  </a:pathLst>
                </a:custGeom>
                <a:solidFill>
                  <a:schemeClr val="hlink">
                    <a:alpha val="50195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6161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1652588" y="1806575"/>
            <a:ext cx="7391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6162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3559175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dt" sz="half" idx="10"/>
          </p:nvPr>
        </p:nvSpPr>
        <p:spPr>
          <a:xfrm>
            <a:off x="1524000" y="6350000"/>
            <a:ext cx="1724025" cy="457200"/>
          </a:xfrm>
        </p:spPr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9F115675-AA6C-4DB6-9E18-2B737503B9E8}" type="datetimeFigureOut">
              <a:rPr lang="ru-RU"/>
              <a:pPr>
                <a:defRPr/>
              </a:pPr>
              <a:t>26.10.2023</a:t>
            </a:fld>
            <a:endParaRPr lang="ru-RU" dirty="0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ftr" sz="quarter" idx="11"/>
          </p:nvPr>
        </p:nvSpPr>
        <p:spPr>
          <a:xfrm>
            <a:off x="3643313" y="6350000"/>
            <a:ext cx="3449637" cy="457200"/>
          </a:xfrm>
        </p:spPr>
        <p:txBody>
          <a:bodyPr anchor="b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91400" y="6350000"/>
            <a:ext cx="1724025" cy="457200"/>
          </a:xfrm>
        </p:spPr>
        <p:txBody>
          <a:bodyPr anchor="b"/>
          <a:lstStyle>
            <a:lvl1pPr>
              <a:defRPr/>
            </a:lvl1pPr>
          </a:lstStyle>
          <a:p>
            <a:fld id="{548486A8-85CB-499E-8F9C-0AE249A399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696544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7187D-2CE7-4ED4-BF4C-9031CC25429C}" type="datetimeFigureOut">
              <a:rPr lang="ru-RU"/>
              <a:pPr>
                <a:defRPr/>
              </a:pPr>
              <a:t>26.10.2023</a:t>
            </a:fld>
            <a:endParaRPr lang="ru-RU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804480-FF01-49FB-B4E3-8BDAF187BCF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6258406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99313" y="304800"/>
            <a:ext cx="1906587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479550" y="304800"/>
            <a:ext cx="5567363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7D37C-871D-41F5-9CF4-1EF77E09F702}" type="datetimeFigureOut">
              <a:rPr lang="ru-RU"/>
              <a:pPr>
                <a:defRPr/>
              </a:pPr>
              <a:t>26.10.2023</a:t>
            </a:fld>
            <a:endParaRPr lang="ru-RU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7C4821-3A18-486B-8643-EC7DCEB9FA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339807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8763" y="304800"/>
            <a:ext cx="7564437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1479550" y="1981200"/>
            <a:ext cx="3736975" cy="4114800"/>
          </a:xfrm>
        </p:spPr>
        <p:txBody>
          <a:bodyPr/>
          <a:lstStyle/>
          <a:p>
            <a:pPr lvl="0"/>
            <a:r>
              <a:rPr lang="ru-RU" noProof="0" dirty="0" smtClean="0"/>
              <a:t>Вставка клипа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68925" y="1981200"/>
            <a:ext cx="3736975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0FCFE-3050-4249-9D8B-2908935FACE8}" type="datetimeFigureOut">
              <a:rPr lang="ru-RU"/>
              <a:pPr>
                <a:defRPr/>
              </a:pPr>
              <a:t>26.10.2023</a:t>
            </a:fld>
            <a:endParaRPr lang="ru-RU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13A1E-9D16-4ADD-BA23-8B6E8A886EA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1889613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C5E7D-94F4-4647-9ABF-35C2FF39B0C2}" type="datetimeFigureOut">
              <a:rPr lang="ru-RU"/>
              <a:pPr>
                <a:defRPr/>
              </a:pPr>
              <a:t>26.10.2023</a:t>
            </a:fld>
            <a:endParaRPr lang="ru-RU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6B137E-3E40-4738-8FC6-58D6CE19923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1678800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B3FF0-E02A-43BD-8CE1-E23D9A9C8F16}" type="datetimeFigureOut">
              <a:rPr lang="ru-RU"/>
              <a:pPr>
                <a:defRPr/>
              </a:pPr>
              <a:t>26.10.2023</a:t>
            </a:fld>
            <a:endParaRPr lang="ru-RU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A103EC-6B5A-4EC4-88D8-9B4450075D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78214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79550" y="1981200"/>
            <a:ext cx="37369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68925" y="1981200"/>
            <a:ext cx="37369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D8E87-30C5-4000-B8BB-85B4068821F9}" type="datetimeFigureOut">
              <a:rPr lang="ru-RU"/>
              <a:pPr>
                <a:defRPr/>
              </a:pPr>
              <a:t>26.10.2023</a:t>
            </a:fld>
            <a:endParaRPr lang="ru-RU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48DD06-4F92-4077-88BB-4F01C3AF2F2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1732338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5B053-CCDE-4F58-B67F-07B4EFEB538C}" type="datetimeFigureOut">
              <a:rPr lang="ru-RU"/>
              <a:pPr>
                <a:defRPr/>
              </a:pPr>
              <a:t>26.10.2023</a:t>
            </a:fld>
            <a:endParaRPr lang="ru-RU" dirty="0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A82F91-6487-490C-8C9C-C5507291B2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91751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02DD7-00BC-4D86-8B4C-B61A7F82ACA1}" type="datetimeFigureOut">
              <a:rPr lang="ru-RU"/>
              <a:pPr>
                <a:defRPr/>
              </a:pPr>
              <a:t>26.10.2023</a:t>
            </a:fld>
            <a:endParaRPr lang="ru-RU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602B13-5577-428C-9EE6-83C401C2F3F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156259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CA25A-E7EB-4230-A188-60FEBDBA163E}" type="datetimeFigureOut">
              <a:rPr lang="ru-RU"/>
              <a:pPr>
                <a:defRPr/>
              </a:pPr>
              <a:t>26.10.2023</a:t>
            </a:fld>
            <a:endParaRPr lang="ru-RU" dirty="0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06DD0B-CDA9-4D1F-913B-065CA39285B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190305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FAA7A-826E-4F25-9D06-84327BBF0BFE}" type="datetimeFigureOut">
              <a:rPr lang="ru-RU"/>
              <a:pPr>
                <a:defRPr/>
              </a:pPr>
              <a:t>26.10.2023</a:t>
            </a:fld>
            <a:endParaRPr lang="ru-RU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ED1FD9-B399-49A8-90C2-1F46B235AA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686772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8D400-33FA-4AEE-8D5C-8C5718F6E028}" type="datetimeFigureOut">
              <a:rPr lang="ru-RU"/>
              <a:pPr>
                <a:defRPr/>
              </a:pPr>
              <a:t>26.10.2023</a:t>
            </a:fld>
            <a:endParaRPr lang="ru-RU" dirty="0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4ADC1-DD6B-4592-A548-8406BC1074B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915212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926" cy="4319"/>
              <a:chOff x="0" y="0"/>
              <a:chExt cx="926" cy="4319"/>
            </a:xfrm>
          </p:grpSpPr>
          <p:sp>
            <p:nvSpPr>
              <p:cNvPr id="1040" name="Rectangle 4"/>
              <p:cNvSpPr>
                <a:spLocks noChangeArrowheads="1"/>
              </p:cNvSpPr>
              <p:nvPr/>
            </p:nvSpPr>
            <p:spPr bwMode="ltGray">
              <a:xfrm>
                <a:off x="0" y="0"/>
                <a:ext cx="923" cy="43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>
                  <a:latin typeface="Times New Roman" panose="02020603050405020304" pitchFamily="18" charset="0"/>
                </a:endParaRPr>
              </a:p>
            </p:txBody>
          </p:sp>
          <p:pic>
            <p:nvPicPr>
              <p:cNvPr id="1041" name="Picture 5"/>
              <p:cNvPicPr>
                <a:picLocks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ltGray">
              <a:xfrm>
                <a:off x="6" y="31"/>
                <a:ext cx="920" cy="9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" name="Freeform 6"/>
              <p:cNvSpPr>
                <a:spLocks/>
              </p:cNvSpPr>
              <p:nvPr/>
            </p:nvSpPr>
            <p:spPr bwMode="ltGray">
              <a:xfrm>
                <a:off x="6" y="1023"/>
                <a:ext cx="890" cy="916"/>
              </a:xfrm>
              <a:custGeom>
                <a:avLst/>
                <a:gdLst>
                  <a:gd name="T0" fmla="*/ 307 w 890"/>
                  <a:gd name="T1" fmla="*/ 292 h 916"/>
                  <a:gd name="T2" fmla="*/ 307 w 890"/>
                  <a:gd name="T3" fmla="*/ 234 h 916"/>
                  <a:gd name="T4" fmla="*/ 261 w 890"/>
                  <a:gd name="T5" fmla="*/ 159 h 916"/>
                  <a:gd name="T6" fmla="*/ 247 w 890"/>
                  <a:gd name="T7" fmla="*/ 91 h 916"/>
                  <a:gd name="T8" fmla="*/ 225 w 890"/>
                  <a:gd name="T9" fmla="*/ 24 h 916"/>
                  <a:gd name="T10" fmla="*/ 259 w 890"/>
                  <a:gd name="T11" fmla="*/ 21 h 916"/>
                  <a:gd name="T12" fmla="*/ 298 w 890"/>
                  <a:gd name="T13" fmla="*/ 82 h 916"/>
                  <a:gd name="T14" fmla="*/ 322 w 890"/>
                  <a:gd name="T15" fmla="*/ 118 h 916"/>
                  <a:gd name="T16" fmla="*/ 358 w 890"/>
                  <a:gd name="T17" fmla="*/ 180 h 916"/>
                  <a:gd name="T18" fmla="*/ 406 w 890"/>
                  <a:gd name="T19" fmla="*/ 240 h 916"/>
                  <a:gd name="T20" fmla="*/ 505 w 890"/>
                  <a:gd name="T21" fmla="*/ 184 h 916"/>
                  <a:gd name="T22" fmla="*/ 514 w 890"/>
                  <a:gd name="T23" fmla="*/ 118 h 916"/>
                  <a:gd name="T24" fmla="*/ 552 w 890"/>
                  <a:gd name="T25" fmla="*/ 69 h 916"/>
                  <a:gd name="T26" fmla="*/ 589 w 890"/>
                  <a:gd name="T27" fmla="*/ 13 h 916"/>
                  <a:gd name="T28" fmla="*/ 615 w 890"/>
                  <a:gd name="T29" fmla="*/ 16 h 916"/>
                  <a:gd name="T30" fmla="*/ 600 w 890"/>
                  <a:gd name="T31" fmla="*/ 49 h 916"/>
                  <a:gd name="T32" fmla="*/ 592 w 890"/>
                  <a:gd name="T33" fmla="*/ 124 h 916"/>
                  <a:gd name="T34" fmla="*/ 574 w 890"/>
                  <a:gd name="T35" fmla="*/ 186 h 916"/>
                  <a:gd name="T36" fmla="*/ 568 w 890"/>
                  <a:gd name="T37" fmla="*/ 282 h 916"/>
                  <a:gd name="T38" fmla="*/ 645 w 890"/>
                  <a:gd name="T39" fmla="*/ 325 h 916"/>
                  <a:gd name="T40" fmla="*/ 720 w 890"/>
                  <a:gd name="T41" fmla="*/ 277 h 916"/>
                  <a:gd name="T42" fmla="*/ 816 w 890"/>
                  <a:gd name="T43" fmla="*/ 253 h 916"/>
                  <a:gd name="T44" fmla="*/ 861 w 890"/>
                  <a:gd name="T45" fmla="*/ 279 h 916"/>
                  <a:gd name="T46" fmla="*/ 796 w 890"/>
                  <a:gd name="T47" fmla="*/ 324 h 916"/>
                  <a:gd name="T48" fmla="*/ 735 w 890"/>
                  <a:gd name="T49" fmla="*/ 352 h 916"/>
                  <a:gd name="T50" fmla="*/ 669 w 890"/>
                  <a:gd name="T51" fmla="*/ 409 h 916"/>
                  <a:gd name="T52" fmla="*/ 673 w 890"/>
                  <a:gd name="T53" fmla="*/ 510 h 916"/>
                  <a:gd name="T54" fmla="*/ 751 w 890"/>
                  <a:gd name="T55" fmla="*/ 535 h 916"/>
                  <a:gd name="T56" fmla="*/ 819 w 890"/>
                  <a:gd name="T57" fmla="*/ 577 h 916"/>
                  <a:gd name="T58" fmla="*/ 874 w 890"/>
                  <a:gd name="T59" fmla="*/ 606 h 916"/>
                  <a:gd name="T60" fmla="*/ 867 w 890"/>
                  <a:gd name="T61" fmla="*/ 637 h 916"/>
                  <a:gd name="T62" fmla="*/ 807 w 890"/>
                  <a:gd name="T63" fmla="*/ 618 h 916"/>
                  <a:gd name="T64" fmla="*/ 736 w 890"/>
                  <a:gd name="T65" fmla="*/ 592 h 916"/>
                  <a:gd name="T66" fmla="*/ 615 w 890"/>
                  <a:gd name="T67" fmla="*/ 588 h 916"/>
                  <a:gd name="T68" fmla="*/ 576 w 890"/>
                  <a:gd name="T69" fmla="*/ 628 h 916"/>
                  <a:gd name="T70" fmla="*/ 618 w 890"/>
                  <a:gd name="T71" fmla="*/ 723 h 916"/>
                  <a:gd name="T72" fmla="*/ 640 w 890"/>
                  <a:gd name="T73" fmla="*/ 807 h 916"/>
                  <a:gd name="T74" fmla="*/ 664 w 890"/>
                  <a:gd name="T75" fmla="*/ 889 h 916"/>
                  <a:gd name="T76" fmla="*/ 624 w 890"/>
                  <a:gd name="T77" fmla="*/ 870 h 916"/>
                  <a:gd name="T78" fmla="*/ 568 w 890"/>
                  <a:gd name="T79" fmla="*/ 789 h 916"/>
                  <a:gd name="T80" fmla="*/ 513 w 890"/>
                  <a:gd name="T81" fmla="*/ 708 h 916"/>
                  <a:gd name="T82" fmla="*/ 390 w 890"/>
                  <a:gd name="T83" fmla="*/ 730 h 916"/>
                  <a:gd name="T84" fmla="*/ 339 w 890"/>
                  <a:gd name="T85" fmla="*/ 838 h 916"/>
                  <a:gd name="T86" fmla="*/ 285 w 890"/>
                  <a:gd name="T87" fmla="*/ 915 h 916"/>
                  <a:gd name="T88" fmla="*/ 276 w 890"/>
                  <a:gd name="T89" fmla="*/ 867 h 916"/>
                  <a:gd name="T90" fmla="*/ 298 w 890"/>
                  <a:gd name="T91" fmla="*/ 766 h 916"/>
                  <a:gd name="T92" fmla="*/ 324 w 890"/>
                  <a:gd name="T93" fmla="*/ 664 h 916"/>
                  <a:gd name="T94" fmla="*/ 283 w 890"/>
                  <a:gd name="T95" fmla="*/ 583 h 916"/>
                  <a:gd name="T96" fmla="*/ 201 w 890"/>
                  <a:gd name="T97" fmla="*/ 619 h 916"/>
                  <a:gd name="T98" fmla="*/ 88 w 890"/>
                  <a:gd name="T99" fmla="*/ 655 h 916"/>
                  <a:gd name="T100" fmla="*/ 16 w 890"/>
                  <a:gd name="T101" fmla="*/ 655 h 916"/>
                  <a:gd name="T102" fmla="*/ 94 w 890"/>
                  <a:gd name="T103" fmla="*/ 606 h 916"/>
                  <a:gd name="T104" fmla="*/ 162 w 890"/>
                  <a:gd name="T105" fmla="*/ 567 h 916"/>
                  <a:gd name="T106" fmla="*/ 247 w 890"/>
                  <a:gd name="T107" fmla="*/ 504 h 916"/>
                  <a:gd name="T108" fmla="*/ 190 w 890"/>
                  <a:gd name="T109" fmla="*/ 390 h 916"/>
                  <a:gd name="T110" fmla="*/ 81 w 890"/>
                  <a:gd name="T111" fmla="*/ 355 h 916"/>
                  <a:gd name="T112" fmla="*/ 3 w 890"/>
                  <a:gd name="T113" fmla="*/ 307 h 916"/>
                  <a:gd name="T114" fmla="*/ 39 w 890"/>
                  <a:gd name="T115" fmla="*/ 286 h 916"/>
                  <a:gd name="T116" fmla="*/ 115 w 890"/>
                  <a:gd name="T117" fmla="*/ 306 h 916"/>
                  <a:gd name="T118" fmla="*/ 226 w 890"/>
                  <a:gd name="T119" fmla="*/ 327 h 91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890" h="916">
                    <a:moveTo>
                      <a:pt x="279" y="334"/>
                    </a:moveTo>
                    <a:lnTo>
                      <a:pt x="292" y="312"/>
                    </a:lnTo>
                    <a:lnTo>
                      <a:pt x="307" y="292"/>
                    </a:lnTo>
                    <a:lnTo>
                      <a:pt x="324" y="276"/>
                    </a:lnTo>
                    <a:lnTo>
                      <a:pt x="313" y="255"/>
                    </a:lnTo>
                    <a:lnTo>
                      <a:pt x="307" y="234"/>
                    </a:lnTo>
                    <a:lnTo>
                      <a:pt x="288" y="202"/>
                    </a:lnTo>
                    <a:lnTo>
                      <a:pt x="274" y="181"/>
                    </a:lnTo>
                    <a:lnTo>
                      <a:pt x="261" y="159"/>
                    </a:lnTo>
                    <a:lnTo>
                      <a:pt x="256" y="139"/>
                    </a:lnTo>
                    <a:lnTo>
                      <a:pt x="256" y="118"/>
                    </a:lnTo>
                    <a:lnTo>
                      <a:pt x="247" y="91"/>
                    </a:lnTo>
                    <a:lnTo>
                      <a:pt x="237" y="70"/>
                    </a:lnTo>
                    <a:lnTo>
                      <a:pt x="226" y="46"/>
                    </a:lnTo>
                    <a:lnTo>
                      <a:pt x="225" y="24"/>
                    </a:lnTo>
                    <a:lnTo>
                      <a:pt x="232" y="10"/>
                    </a:lnTo>
                    <a:lnTo>
                      <a:pt x="247" y="9"/>
                    </a:lnTo>
                    <a:lnTo>
                      <a:pt x="259" y="21"/>
                    </a:lnTo>
                    <a:lnTo>
                      <a:pt x="270" y="46"/>
                    </a:lnTo>
                    <a:lnTo>
                      <a:pt x="280" y="61"/>
                    </a:lnTo>
                    <a:lnTo>
                      <a:pt x="298" y="82"/>
                    </a:lnTo>
                    <a:lnTo>
                      <a:pt x="309" y="88"/>
                    </a:lnTo>
                    <a:lnTo>
                      <a:pt x="315" y="99"/>
                    </a:lnTo>
                    <a:lnTo>
                      <a:pt x="322" y="118"/>
                    </a:lnTo>
                    <a:lnTo>
                      <a:pt x="330" y="141"/>
                    </a:lnTo>
                    <a:lnTo>
                      <a:pt x="339" y="160"/>
                    </a:lnTo>
                    <a:lnTo>
                      <a:pt x="358" y="180"/>
                    </a:lnTo>
                    <a:lnTo>
                      <a:pt x="379" y="205"/>
                    </a:lnTo>
                    <a:lnTo>
                      <a:pt x="399" y="225"/>
                    </a:lnTo>
                    <a:lnTo>
                      <a:pt x="406" y="240"/>
                    </a:lnTo>
                    <a:lnTo>
                      <a:pt x="474" y="241"/>
                    </a:lnTo>
                    <a:lnTo>
                      <a:pt x="495" y="208"/>
                    </a:lnTo>
                    <a:lnTo>
                      <a:pt x="505" y="184"/>
                    </a:lnTo>
                    <a:lnTo>
                      <a:pt x="507" y="160"/>
                    </a:lnTo>
                    <a:lnTo>
                      <a:pt x="510" y="141"/>
                    </a:lnTo>
                    <a:lnTo>
                      <a:pt x="514" y="118"/>
                    </a:lnTo>
                    <a:lnTo>
                      <a:pt x="529" y="94"/>
                    </a:lnTo>
                    <a:lnTo>
                      <a:pt x="540" y="85"/>
                    </a:lnTo>
                    <a:lnTo>
                      <a:pt x="552" y="69"/>
                    </a:lnTo>
                    <a:lnTo>
                      <a:pt x="561" y="45"/>
                    </a:lnTo>
                    <a:lnTo>
                      <a:pt x="571" y="27"/>
                    </a:lnTo>
                    <a:lnTo>
                      <a:pt x="589" y="13"/>
                    </a:lnTo>
                    <a:lnTo>
                      <a:pt x="604" y="0"/>
                    </a:lnTo>
                    <a:lnTo>
                      <a:pt x="613" y="6"/>
                    </a:lnTo>
                    <a:lnTo>
                      <a:pt x="615" y="16"/>
                    </a:lnTo>
                    <a:lnTo>
                      <a:pt x="606" y="27"/>
                    </a:lnTo>
                    <a:lnTo>
                      <a:pt x="603" y="34"/>
                    </a:lnTo>
                    <a:lnTo>
                      <a:pt x="600" y="49"/>
                    </a:lnTo>
                    <a:lnTo>
                      <a:pt x="600" y="79"/>
                    </a:lnTo>
                    <a:lnTo>
                      <a:pt x="600" y="103"/>
                    </a:lnTo>
                    <a:lnTo>
                      <a:pt x="592" y="124"/>
                    </a:lnTo>
                    <a:lnTo>
                      <a:pt x="583" y="145"/>
                    </a:lnTo>
                    <a:lnTo>
                      <a:pt x="576" y="162"/>
                    </a:lnTo>
                    <a:lnTo>
                      <a:pt x="574" y="186"/>
                    </a:lnTo>
                    <a:lnTo>
                      <a:pt x="574" y="216"/>
                    </a:lnTo>
                    <a:lnTo>
                      <a:pt x="568" y="244"/>
                    </a:lnTo>
                    <a:lnTo>
                      <a:pt x="568" y="282"/>
                    </a:lnTo>
                    <a:lnTo>
                      <a:pt x="588" y="300"/>
                    </a:lnTo>
                    <a:lnTo>
                      <a:pt x="607" y="325"/>
                    </a:lnTo>
                    <a:lnTo>
                      <a:pt x="645" y="325"/>
                    </a:lnTo>
                    <a:lnTo>
                      <a:pt x="678" y="312"/>
                    </a:lnTo>
                    <a:lnTo>
                      <a:pt x="697" y="292"/>
                    </a:lnTo>
                    <a:lnTo>
                      <a:pt x="720" y="277"/>
                    </a:lnTo>
                    <a:lnTo>
                      <a:pt x="777" y="274"/>
                    </a:lnTo>
                    <a:lnTo>
                      <a:pt x="801" y="265"/>
                    </a:lnTo>
                    <a:lnTo>
                      <a:pt x="816" y="253"/>
                    </a:lnTo>
                    <a:lnTo>
                      <a:pt x="859" y="252"/>
                    </a:lnTo>
                    <a:lnTo>
                      <a:pt x="865" y="265"/>
                    </a:lnTo>
                    <a:lnTo>
                      <a:pt x="861" y="279"/>
                    </a:lnTo>
                    <a:lnTo>
                      <a:pt x="843" y="288"/>
                    </a:lnTo>
                    <a:lnTo>
                      <a:pt x="819" y="300"/>
                    </a:lnTo>
                    <a:lnTo>
                      <a:pt x="796" y="324"/>
                    </a:lnTo>
                    <a:lnTo>
                      <a:pt x="786" y="334"/>
                    </a:lnTo>
                    <a:lnTo>
                      <a:pt x="765" y="343"/>
                    </a:lnTo>
                    <a:lnTo>
                      <a:pt x="735" y="352"/>
                    </a:lnTo>
                    <a:lnTo>
                      <a:pt x="714" y="367"/>
                    </a:lnTo>
                    <a:lnTo>
                      <a:pt x="687" y="390"/>
                    </a:lnTo>
                    <a:lnTo>
                      <a:pt x="669" y="409"/>
                    </a:lnTo>
                    <a:lnTo>
                      <a:pt x="649" y="420"/>
                    </a:lnTo>
                    <a:lnTo>
                      <a:pt x="648" y="481"/>
                    </a:lnTo>
                    <a:lnTo>
                      <a:pt x="673" y="510"/>
                    </a:lnTo>
                    <a:lnTo>
                      <a:pt x="703" y="526"/>
                    </a:lnTo>
                    <a:lnTo>
                      <a:pt x="730" y="531"/>
                    </a:lnTo>
                    <a:lnTo>
                      <a:pt x="751" y="535"/>
                    </a:lnTo>
                    <a:lnTo>
                      <a:pt x="777" y="549"/>
                    </a:lnTo>
                    <a:lnTo>
                      <a:pt x="795" y="567"/>
                    </a:lnTo>
                    <a:lnTo>
                      <a:pt x="819" y="577"/>
                    </a:lnTo>
                    <a:lnTo>
                      <a:pt x="846" y="583"/>
                    </a:lnTo>
                    <a:lnTo>
                      <a:pt x="861" y="592"/>
                    </a:lnTo>
                    <a:lnTo>
                      <a:pt x="874" y="606"/>
                    </a:lnTo>
                    <a:lnTo>
                      <a:pt x="889" y="621"/>
                    </a:lnTo>
                    <a:lnTo>
                      <a:pt x="888" y="634"/>
                    </a:lnTo>
                    <a:lnTo>
                      <a:pt x="867" y="637"/>
                    </a:lnTo>
                    <a:lnTo>
                      <a:pt x="853" y="631"/>
                    </a:lnTo>
                    <a:lnTo>
                      <a:pt x="832" y="618"/>
                    </a:lnTo>
                    <a:lnTo>
                      <a:pt x="807" y="618"/>
                    </a:lnTo>
                    <a:lnTo>
                      <a:pt x="780" y="618"/>
                    </a:lnTo>
                    <a:lnTo>
                      <a:pt x="759" y="615"/>
                    </a:lnTo>
                    <a:lnTo>
                      <a:pt x="736" y="592"/>
                    </a:lnTo>
                    <a:lnTo>
                      <a:pt x="718" y="588"/>
                    </a:lnTo>
                    <a:lnTo>
                      <a:pt x="684" y="588"/>
                    </a:lnTo>
                    <a:lnTo>
                      <a:pt x="615" y="588"/>
                    </a:lnTo>
                    <a:lnTo>
                      <a:pt x="604" y="606"/>
                    </a:lnTo>
                    <a:lnTo>
                      <a:pt x="589" y="621"/>
                    </a:lnTo>
                    <a:lnTo>
                      <a:pt x="576" y="628"/>
                    </a:lnTo>
                    <a:lnTo>
                      <a:pt x="580" y="666"/>
                    </a:lnTo>
                    <a:lnTo>
                      <a:pt x="600" y="702"/>
                    </a:lnTo>
                    <a:lnTo>
                      <a:pt x="618" y="723"/>
                    </a:lnTo>
                    <a:lnTo>
                      <a:pt x="630" y="753"/>
                    </a:lnTo>
                    <a:lnTo>
                      <a:pt x="631" y="787"/>
                    </a:lnTo>
                    <a:lnTo>
                      <a:pt x="640" y="807"/>
                    </a:lnTo>
                    <a:lnTo>
                      <a:pt x="654" y="838"/>
                    </a:lnTo>
                    <a:lnTo>
                      <a:pt x="664" y="862"/>
                    </a:lnTo>
                    <a:lnTo>
                      <a:pt x="664" y="889"/>
                    </a:lnTo>
                    <a:lnTo>
                      <a:pt x="654" y="898"/>
                    </a:lnTo>
                    <a:lnTo>
                      <a:pt x="642" y="898"/>
                    </a:lnTo>
                    <a:lnTo>
                      <a:pt x="624" y="870"/>
                    </a:lnTo>
                    <a:lnTo>
                      <a:pt x="612" y="837"/>
                    </a:lnTo>
                    <a:lnTo>
                      <a:pt x="583" y="808"/>
                    </a:lnTo>
                    <a:lnTo>
                      <a:pt x="568" y="789"/>
                    </a:lnTo>
                    <a:lnTo>
                      <a:pt x="556" y="760"/>
                    </a:lnTo>
                    <a:lnTo>
                      <a:pt x="549" y="738"/>
                    </a:lnTo>
                    <a:lnTo>
                      <a:pt x="513" y="708"/>
                    </a:lnTo>
                    <a:lnTo>
                      <a:pt x="489" y="682"/>
                    </a:lnTo>
                    <a:lnTo>
                      <a:pt x="415" y="684"/>
                    </a:lnTo>
                    <a:lnTo>
                      <a:pt x="390" y="730"/>
                    </a:lnTo>
                    <a:lnTo>
                      <a:pt x="372" y="759"/>
                    </a:lnTo>
                    <a:lnTo>
                      <a:pt x="361" y="798"/>
                    </a:lnTo>
                    <a:lnTo>
                      <a:pt x="339" y="838"/>
                    </a:lnTo>
                    <a:lnTo>
                      <a:pt x="316" y="874"/>
                    </a:lnTo>
                    <a:lnTo>
                      <a:pt x="294" y="907"/>
                    </a:lnTo>
                    <a:lnTo>
                      <a:pt x="285" y="915"/>
                    </a:lnTo>
                    <a:lnTo>
                      <a:pt x="268" y="909"/>
                    </a:lnTo>
                    <a:lnTo>
                      <a:pt x="268" y="894"/>
                    </a:lnTo>
                    <a:lnTo>
                      <a:pt x="276" y="867"/>
                    </a:lnTo>
                    <a:lnTo>
                      <a:pt x="291" y="837"/>
                    </a:lnTo>
                    <a:lnTo>
                      <a:pt x="294" y="790"/>
                    </a:lnTo>
                    <a:lnTo>
                      <a:pt x="298" y="766"/>
                    </a:lnTo>
                    <a:lnTo>
                      <a:pt x="313" y="744"/>
                    </a:lnTo>
                    <a:lnTo>
                      <a:pt x="319" y="699"/>
                    </a:lnTo>
                    <a:lnTo>
                      <a:pt x="324" y="664"/>
                    </a:lnTo>
                    <a:lnTo>
                      <a:pt x="336" y="637"/>
                    </a:lnTo>
                    <a:lnTo>
                      <a:pt x="309" y="609"/>
                    </a:lnTo>
                    <a:lnTo>
                      <a:pt x="283" y="583"/>
                    </a:lnTo>
                    <a:lnTo>
                      <a:pt x="271" y="577"/>
                    </a:lnTo>
                    <a:lnTo>
                      <a:pt x="231" y="601"/>
                    </a:lnTo>
                    <a:lnTo>
                      <a:pt x="201" y="619"/>
                    </a:lnTo>
                    <a:lnTo>
                      <a:pt x="162" y="633"/>
                    </a:lnTo>
                    <a:lnTo>
                      <a:pt x="118" y="640"/>
                    </a:lnTo>
                    <a:lnTo>
                      <a:pt x="88" y="655"/>
                    </a:lnTo>
                    <a:lnTo>
                      <a:pt x="63" y="666"/>
                    </a:lnTo>
                    <a:lnTo>
                      <a:pt x="27" y="666"/>
                    </a:lnTo>
                    <a:lnTo>
                      <a:pt x="16" y="655"/>
                    </a:lnTo>
                    <a:lnTo>
                      <a:pt x="30" y="642"/>
                    </a:lnTo>
                    <a:lnTo>
                      <a:pt x="67" y="628"/>
                    </a:lnTo>
                    <a:lnTo>
                      <a:pt x="94" y="606"/>
                    </a:lnTo>
                    <a:lnTo>
                      <a:pt x="120" y="588"/>
                    </a:lnTo>
                    <a:lnTo>
                      <a:pt x="136" y="576"/>
                    </a:lnTo>
                    <a:lnTo>
                      <a:pt x="162" y="567"/>
                    </a:lnTo>
                    <a:lnTo>
                      <a:pt x="204" y="531"/>
                    </a:lnTo>
                    <a:lnTo>
                      <a:pt x="231" y="510"/>
                    </a:lnTo>
                    <a:lnTo>
                      <a:pt x="247" y="504"/>
                    </a:lnTo>
                    <a:lnTo>
                      <a:pt x="250" y="429"/>
                    </a:lnTo>
                    <a:lnTo>
                      <a:pt x="204" y="396"/>
                    </a:lnTo>
                    <a:lnTo>
                      <a:pt x="190" y="390"/>
                    </a:lnTo>
                    <a:lnTo>
                      <a:pt x="129" y="385"/>
                    </a:lnTo>
                    <a:lnTo>
                      <a:pt x="105" y="369"/>
                    </a:lnTo>
                    <a:lnTo>
                      <a:pt x="81" y="355"/>
                    </a:lnTo>
                    <a:lnTo>
                      <a:pt x="63" y="345"/>
                    </a:lnTo>
                    <a:lnTo>
                      <a:pt x="34" y="339"/>
                    </a:lnTo>
                    <a:lnTo>
                      <a:pt x="3" y="307"/>
                    </a:lnTo>
                    <a:lnTo>
                      <a:pt x="0" y="291"/>
                    </a:lnTo>
                    <a:lnTo>
                      <a:pt x="9" y="285"/>
                    </a:lnTo>
                    <a:lnTo>
                      <a:pt x="39" y="286"/>
                    </a:lnTo>
                    <a:lnTo>
                      <a:pt x="67" y="301"/>
                    </a:lnTo>
                    <a:lnTo>
                      <a:pt x="85" y="304"/>
                    </a:lnTo>
                    <a:lnTo>
                      <a:pt x="115" y="306"/>
                    </a:lnTo>
                    <a:lnTo>
                      <a:pt x="148" y="318"/>
                    </a:lnTo>
                    <a:lnTo>
                      <a:pt x="165" y="324"/>
                    </a:lnTo>
                    <a:lnTo>
                      <a:pt x="226" y="327"/>
                    </a:lnTo>
                    <a:lnTo>
                      <a:pt x="258" y="334"/>
                    </a:lnTo>
                    <a:lnTo>
                      <a:pt x="279" y="334"/>
                    </a:lnTo>
                  </a:path>
                </a:pathLst>
              </a:custGeom>
              <a:solidFill>
                <a:schemeClr val="hlink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" name="Freeform 7"/>
              <p:cNvSpPr>
                <a:spLocks/>
              </p:cNvSpPr>
              <p:nvPr/>
            </p:nvSpPr>
            <p:spPr bwMode="ltGray">
              <a:xfrm>
                <a:off x="6" y="2087"/>
                <a:ext cx="890" cy="916"/>
              </a:xfrm>
              <a:custGeom>
                <a:avLst/>
                <a:gdLst>
                  <a:gd name="T0" fmla="*/ 307 w 890"/>
                  <a:gd name="T1" fmla="*/ 292 h 916"/>
                  <a:gd name="T2" fmla="*/ 307 w 890"/>
                  <a:gd name="T3" fmla="*/ 234 h 916"/>
                  <a:gd name="T4" fmla="*/ 261 w 890"/>
                  <a:gd name="T5" fmla="*/ 159 h 916"/>
                  <a:gd name="T6" fmla="*/ 247 w 890"/>
                  <a:gd name="T7" fmla="*/ 91 h 916"/>
                  <a:gd name="T8" fmla="*/ 225 w 890"/>
                  <a:gd name="T9" fmla="*/ 24 h 916"/>
                  <a:gd name="T10" fmla="*/ 259 w 890"/>
                  <a:gd name="T11" fmla="*/ 21 h 916"/>
                  <a:gd name="T12" fmla="*/ 298 w 890"/>
                  <a:gd name="T13" fmla="*/ 82 h 916"/>
                  <a:gd name="T14" fmla="*/ 322 w 890"/>
                  <a:gd name="T15" fmla="*/ 118 h 916"/>
                  <a:gd name="T16" fmla="*/ 358 w 890"/>
                  <a:gd name="T17" fmla="*/ 180 h 916"/>
                  <a:gd name="T18" fmla="*/ 406 w 890"/>
                  <a:gd name="T19" fmla="*/ 240 h 916"/>
                  <a:gd name="T20" fmla="*/ 505 w 890"/>
                  <a:gd name="T21" fmla="*/ 184 h 916"/>
                  <a:gd name="T22" fmla="*/ 514 w 890"/>
                  <a:gd name="T23" fmla="*/ 118 h 916"/>
                  <a:gd name="T24" fmla="*/ 552 w 890"/>
                  <a:gd name="T25" fmla="*/ 69 h 916"/>
                  <a:gd name="T26" fmla="*/ 589 w 890"/>
                  <a:gd name="T27" fmla="*/ 13 h 916"/>
                  <a:gd name="T28" fmla="*/ 615 w 890"/>
                  <a:gd name="T29" fmla="*/ 16 h 916"/>
                  <a:gd name="T30" fmla="*/ 600 w 890"/>
                  <a:gd name="T31" fmla="*/ 49 h 916"/>
                  <a:gd name="T32" fmla="*/ 592 w 890"/>
                  <a:gd name="T33" fmla="*/ 124 h 916"/>
                  <a:gd name="T34" fmla="*/ 574 w 890"/>
                  <a:gd name="T35" fmla="*/ 186 h 916"/>
                  <a:gd name="T36" fmla="*/ 568 w 890"/>
                  <a:gd name="T37" fmla="*/ 282 h 916"/>
                  <a:gd name="T38" fmla="*/ 645 w 890"/>
                  <a:gd name="T39" fmla="*/ 325 h 916"/>
                  <a:gd name="T40" fmla="*/ 720 w 890"/>
                  <a:gd name="T41" fmla="*/ 277 h 916"/>
                  <a:gd name="T42" fmla="*/ 816 w 890"/>
                  <a:gd name="T43" fmla="*/ 253 h 916"/>
                  <a:gd name="T44" fmla="*/ 861 w 890"/>
                  <a:gd name="T45" fmla="*/ 279 h 916"/>
                  <a:gd name="T46" fmla="*/ 796 w 890"/>
                  <a:gd name="T47" fmla="*/ 324 h 916"/>
                  <a:gd name="T48" fmla="*/ 735 w 890"/>
                  <a:gd name="T49" fmla="*/ 352 h 916"/>
                  <a:gd name="T50" fmla="*/ 669 w 890"/>
                  <a:gd name="T51" fmla="*/ 409 h 916"/>
                  <a:gd name="T52" fmla="*/ 673 w 890"/>
                  <a:gd name="T53" fmla="*/ 510 h 916"/>
                  <a:gd name="T54" fmla="*/ 751 w 890"/>
                  <a:gd name="T55" fmla="*/ 535 h 916"/>
                  <a:gd name="T56" fmla="*/ 819 w 890"/>
                  <a:gd name="T57" fmla="*/ 577 h 916"/>
                  <a:gd name="T58" fmla="*/ 874 w 890"/>
                  <a:gd name="T59" fmla="*/ 606 h 916"/>
                  <a:gd name="T60" fmla="*/ 867 w 890"/>
                  <a:gd name="T61" fmla="*/ 637 h 916"/>
                  <a:gd name="T62" fmla="*/ 807 w 890"/>
                  <a:gd name="T63" fmla="*/ 618 h 916"/>
                  <a:gd name="T64" fmla="*/ 736 w 890"/>
                  <a:gd name="T65" fmla="*/ 592 h 916"/>
                  <a:gd name="T66" fmla="*/ 615 w 890"/>
                  <a:gd name="T67" fmla="*/ 588 h 916"/>
                  <a:gd name="T68" fmla="*/ 576 w 890"/>
                  <a:gd name="T69" fmla="*/ 628 h 916"/>
                  <a:gd name="T70" fmla="*/ 618 w 890"/>
                  <a:gd name="T71" fmla="*/ 723 h 916"/>
                  <a:gd name="T72" fmla="*/ 640 w 890"/>
                  <a:gd name="T73" fmla="*/ 807 h 916"/>
                  <a:gd name="T74" fmla="*/ 664 w 890"/>
                  <a:gd name="T75" fmla="*/ 889 h 916"/>
                  <a:gd name="T76" fmla="*/ 624 w 890"/>
                  <a:gd name="T77" fmla="*/ 870 h 916"/>
                  <a:gd name="T78" fmla="*/ 568 w 890"/>
                  <a:gd name="T79" fmla="*/ 789 h 916"/>
                  <a:gd name="T80" fmla="*/ 513 w 890"/>
                  <a:gd name="T81" fmla="*/ 708 h 916"/>
                  <a:gd name="T82" fmla="*/ 390 w 890"/>
                  <a:gd name="T83" fmla="*/ 730 h 916"/>
                  <a:gd name="T84" fmla="*/ 339 w 890"/>
                  <a:gd name="T85" fmla="*/ 838 h 916"/>
                  <a:gd name="T86" fmla="*/ 285 w 890"/>
                  <a:gd name="T87" fmla="*/ 915 h 916"/>
                  <a:gd name="T88" fmla="*/ 276 w 890"/>
                  <a:gd name="T89" fmla="*/ 867 h 916"/>
                  <a:gd name="T90" fmla="*/ 298 w 890"/>
                  <a:gd name="T91" fmla="*/ 766 h 916"/>
                  <a:gd name="T92" fmla="*/ 324 w 890"/>
                  <a:gd name="T93" fmla="*/ 664 h 916"/>
                  <a:gd name="T94" fmla="*/ 283 w 890"/>
                  <a:gd name="T95" fmla="*/ 583 h 916"/>
                  <a:gd name="T96" fmla="*/ 201 w 890"/>
                  <a:gd name="T97" fmla="*/ 619 h 916"/>
                  <a:gd name="T98" fmla="*/ 88 w 890"/>
                  <a:gd name="T99" fmla="*/ 655 h 916"/>
                  <a:gd name="T100" fmla="*/ 16 w 890"/>
                  <a:gd name="T101" fmla="*/ 655 h 916"/>
                  <a:gd name="T102" fmla="*/ 94 w 890"/>
                  <a:gd name="T103" fmla="*/ 606 h 916"/>
                  <a:gd name="T104" fmla="*/ 162 w 890"/>
                  <a:gd name="T105" fmla="*/ 567 h 916"/>
                  <a:gd name="T106" fmla="*/ 247 w 890"/>
                  <a:gd name="T107" fmla="*/ 504 h 916"/>
                  <a:gd name="T108" fmla="*/ 190 w 890"/>
                  <a:gd name="T109" fmla="*/ 390 h 916"/>
                  <a:gd name="T110" fmla="*/ 81 w 890"/>
                  <a:gd name="T111" fmla="*/ 355 h 916"/>
                  <a:gd name="T112" fmla="*/ 3 w 890"/>
                  <a:gd name="T113" fmla="*/ 307 h 916"/>
                  <a:gd name="T114" fmla="*/ 39 w 890"/>
                  <a:gd name="T115" fmla="*/ 286 h 916"/>
                  <a:gd name="T116" fmla="*/ 115 w 890"/>
                  <a:gd name="T117" fmla="*/ 306 h 916"/>
                  <a:gd name="T118" fmla="*/ 226 w 890"/>
                  <a:gd name="T119" fmla="*/ 327 h 91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890" h="916">
                    <a:moveTo>
                      <a:pt x="279" y="334"/>
                    </a:moveTo>
                    <a:lnTo>
                      <a:pt x="292" y="312"/>
                    </a:lnTo>
                    <a:lnTo>
                      <a:pt x="307" y="292"/>
                    </a:lnTo>
                    <a:lnTo>
                      <a:pt x="324" y="276"/>
                    </a:lnTo>
                    <a:lnTo>
                      <a:pt x="313" y="255"/>
                    </a:lnTo>
                    <a:lnTo>
                      <a:pt x="307" y="234"/>
                    </a:lnTo>
                    <a:lnTo>
                      <a:pt x="288" y="202"/>
                    </a:lnTo>
                    <a:lnTo>
                      <a:pt x="274" y="181"/>
                    </a:lnTo>
                    <a:lnTo>
                      <a:pt x="261" y="159"/>
                    </a:lnTo>
                    <a:lnTo>
                      <a:pt x="256" y="139"/>
                    </a:lnTo>
                    <a:lnTo>
                      <a:pt x="256" y="118"/>
                    </a:lnTo>
                    <a:lnTo>
                      <a:pt x="247" y="91"/>
                    </a:lnTo>
                    <a:lnTo>
                      <a:pt x="237" y="70"/>
                    </a:lnTo>
                    <a:lnTo>
                      <a:pt x="226" y="46"/>
                    </a:lnTo>
                    <a:lnTo>
                      <a:pt x="225" y="24"/>
                    </a:lnTo>
                    <a:lnTo>
                      <a:pt x="232" y="10"/>
                    </a:lnTo>
                    <a:lnTo>
                      <a:pt x="247" y="9"/>
                    </a:lnTo>
                    <a:lnTo>
                      <a:pt x="259" y="21"/>
                    </a:lnTo>
                    <a:lnTo>
                      <a:pt x="270" y="46"/>
                    </a:lnTo>
                    <a:lnTo>
                      <a:pt x="280" y="61"/>
                    </a:lnTo>
                    <a:lnTo>
                      <a:pt x="298" y="82"/>
                    </a:lnTo>
                    <a:lnTo>
                      <a:pt x="309" y="88"/>
                    </a:lnTo>
                    <a:lnTo>
                      <a:pt x="315" y="99"/>
                    </a:lnTo>
                    <a:lnTo>
                      <a:pt x="322" y="118"/>
                    </a:lnTo>
                    <a:lnTo>
                      <a:pt x="330" y="141"/>
                    </a:lnTo>
                    <a:lnTo>
                      <a:pt x="339" y="160"/>
                    </a:lnTo>
                    <a:lnTo>
                      <a:pt x="358" y="180"/>
                    </a:lnTo>
                    <a:lnTo>
                      <a:pt x="379" y="205"/>
                    </a:lnTo>
                    <a:lnTo>
                      <a:pt x="399" y="225"/>
                    </a:lnTo>
                    <a:lnTo>
                      <a:pt x="406" y="240"/>
                    </a:lnTo>
                    <a:lnTo>
                      <a:pt x="474" y="241"/>
                    </a:lnTo>
                    <a:lnTo>
                      <a:pt x="495" y="208"/>
                    </a:lnTo>
                    <a:lnTo>
                      <a:pt x="505" y="184"/>
                    </a:lnTo>
                    <a:lnTo>
                      <a:pt x="507" y="160"/>
                    </a:lnTo>
                    <a:lnTo>
                      <a:pt x="510" y="141"/>
                    </a:lnTo>
                    <a:lnTo>
                      <a:pt x="514" y="118"/>
                    </a:lnTo>
                    <a:lnTo>
                      <a:pt x="529" y="94"/>
                    </a:lnTo>
                    <a:lnTo>
                      <a:pt x="540" y="85"/>
                    </a:lnTo>
                    <a:lnTo>
                      <a:pt x="552" y="69"/>
                    </a:lnTo>
                    <a:lnTo>
                      <a:pt x="561" y="45"/>
                    </a:lnTo>
                    <a:lnTo>
                      <a:pt x="571" y="27"/>
                    </a:lnTo>
                    <a:lnTo>
                      <a:pt x="589" y="13"/>
                    </a:lnTo>
                    <a:lnTo>
                      <a:pt x="604" y="0"/>
                    </a:lnTo>
                    <a:lnTo>
                      <a:pt x="613" y="6"/>
                    </a:lnTo>
                    <a:lnTo>
                      <a:pt x="615" y="16"/>
                    </a:lnTo>
                    <a:lnTo>
                      <a:pt x="606" y="27"/>
                    </a:lnTo>
                    <a:lnTo>
                      <a:pt x="603" y="34"/>
                    </a:lnTo>
                    <a:lnTo>
                      <a:pt x="600" y="49"/>
                    </a:lnTo>
                    <a:lnTo>
                      <a:pt x="600" y="79"/>
                    </a:lnTo>
                    <a:lnTo>
                      <a:pt x="600" y="103"/>
                    </a:lnTo>
                    <a:lnTo>
                      <a:pt x="592" y="124"/>
                    </a:lnTo>
                    <a:lnTo>
                      <a:pt x="583" y="145"/>
                    </a:lnTo>
                    <a:lnTo>
                      <a:pt x="576" y="162"/>
                    </a:lnTo>
                    <a:lnTo>
                      <a:pt x="574" y="186"/>
                    </a:lnTo>
                    <a:lnTo>
                      <a:pt x="574" y="216"/>
                    </a:lnTo>
                    <a:lnTo>
                      <a:pt x="568" y="244"/>
                    </a:lnTo>
                    <a:lnTo>
                      <a:pt x="568" y="282"/>
                    </a:lnTo>
                    <a:lnTo>
                      <a:pt x="588" y="300"/>
                    </a:lnTo>
                    <a:lnTo>
                      <a:pt x="607" y="325"/>
                    </a:lnTo>
                    <a:lnTo>
                      <a:pt x="645" y="325"/>
                    </a:lnTo>
                    <a:lnTo>
                      <a:pt x="678" y="312"/>
                    </a:lnTo>
                    <a:lnTo>
                      <a:pt x="697" y="292"/>
                    </a:lnTo>
                    <a:lnTo>
                      <a:pt x="720" y="277"/>
                    </a:lnTo>
                    <a:lnTo>
                      <a:pt x="777" y="274"/>
                    </a:lnTo>
                    <a:lnTo>
                      <a:pt x="801" y="265"/>
                    </a:lnTo>
                    <a:lnTo>
                      <a:pt x="816" y="253"/>
                    </a:lnTo>
                    <a:lnTo>
                      <a:pt x="859" y="252"/>
                    </a:lnTo>
                    <a:lnTo>
                      <a:pt x="865" y="265"/>
                    </a:lnTo>
                    <a:lnTo>
                      <a:pt x="861" y="279"/>
                    </a:lnTo>
                    <a:lnTo>
                      <a:pt x="843" y="288"/>
                    </a:lnTo>
                    <a:lnTo>
                      <a:pt x="819" y="300"/>
                    </a:lnTo>
                    <a:lnTo>
                      <a:pt x="796" y="324"/>
                    </a:lnTo>
                    <a:lnTo>
                      <a:pt x="786" y="334"/>
                    </a:lnTo>
                    <a:lnTo>
                      <a:pt x="765" y="343"/>
                    </a:lnTo>
                    <a:lnTo>
                      <a:pt x="735" y="352"/>
                    </a:lnTo>
                    <a:lnTo>
                      <a:pt x="714" y="367"/>
                    </a:lnTo>
                    <a:lnTo>
                      <a:pt x="687" y="390"/>
                    </a:lnTo>
                    <a:lnTo>
                      <a:pt x="669" y="409"/>
                    </a:lnTo>
                    <a:lnTo>
                      <a:pt x="649" y="420"/>
                    </a:lnTo>
                    <a:lnTo>
                      <a:pt x="648" y="481"/>
                    </a:lnTo>
                    <a:lnTo>
                      <a:pt x="673" y="510"/>
                    </a:lnTo>
                    <a:lnTo>
                      <a:pt x="703" y="526"/>
                    </a:lnTo>
                    <a:lnTo>
                      <a:pt x="730" y="531"/>
                    </a:lnTo>
                    <a:lnTo>
                      <a:pt x="751" y="535"/>
                    </a:lnTo>
                    <a:lnTo>
                      <a:pt x="777" y="549"/>
                    </a:lnTo>
                    <a:lnTo>
                      <a:pt x="795" y="567"/>
                    </a:lnTo>
                    <a:lnTo>
                      <a:pt x="819" y="577"/>
                    </a:lnTo>
                    <a:lnTo>
                      <a:pt x="846" y="583"/>
                    </a:lnTo>
                    <a:lnTo>
                      <a:pt x="861" y="592"/>
                    </a:lnTo>
                    <a:lnTo>
                      <a:pt x="874" y="606"/>
                    </a:lnTo>
                    <a:lnTo>
                      <a:pt x="889" y="621"/>
                    </a:lnTo>
                    <a:lnTo>
                      <a:pt x="888" y="634"/>
                    </a:lnTo>
                    <a:lnTo>
                      <a:pt x="867" y="637"/>
                    </a:lnTo>
                    <a:lnTo>
                      <a:pt x="853" y="631"/>
                    </a:lnTo>
                    <a:lnTo>
                      <a:pt x="832" y="618"/>
                    </a:lnTo>
                    <a:lnTo>
                      <a:pt x="807" y="618"/>
                    </a:lnTo>
                    <a:lnTo>
                      <a:pt x="780" y="618"/>
                    </a:lnTo>
                    <a:lnTo>
                      <a:pt x="759" y="615"/>
                    </a:lnTo>
                    <a:lnTo>
                      <a:pt x="736" y="592"/>
                    </a:lnTo>
                    <a:lnTo>
                      <a:pt x="718" y="588"/>
                    </a:lnTo>
                    <a:lnTo>
                      <a:pt x="684" y="588"/>
                    </a:lnTo>
                    <a:lnTo>
                      <a:pt x="615" y="588"/>
                    </a:lnTo>
                    <a:lnTo>
                      <a:pt x="604" y="606"/>
                    </a:lnTo>
                    <a:lnTo>
                      <a:pt x="589" y="621"/>
                    </a:lnTo>
                    <a:lnTo>
                      <a:pt x="576" y="628"/>
                    </a:lnTo>
                    <a:lnTo>
                      <a:pt x="580" y="666"/>
                    </a:lnTo>
                    <a:lnTo>
                      <a:pt x="600" y="702"/>
                    </a:lnTo>
                    <a:lnTo>
                      <a:pt x="618" y="723"/>
                    </a:lnTo>
                    <a:lnTo>
                      <a:pt x="630" y="753"/>
                    </a:lnTo>
                    <a:lnTo>
                      <a:pt x="631" y="787"/>
                    </a:lnTo>
                    <a:lnTo>
                      <a:pt x="640" y="807"/>
                    </a:lnTo>
                    <a:lnTo>
                      <a:pt x="654" y="838"/>
                    </a:lnTo>
                    <a:lnTo>
                      <a:pt x="664" y="862"/>
                    </a:lnTo>
                    <a:lnTo>
                      <a:pt x="664" y="889"/>
                    </a:lnTo>
                    <a:lnTo>
                      <a:pt x="654" y="898"/>
                    </a:lnTo>
                    <a:lnTo>
                      <a:pt x="642" y="898"/>
                    </a:lnTo>
                    <a:lnTo>
                      <a:pt x="624" y="870"/>
                    </a:lnTo>
                    <a:lnTo>
                      <a:pt x="612" y="837"/>
                    </a:lnTo>
                    <a:lnTo>
                      <a:pt x="583" y="808"/>
                    </a:lnTo>
                    <a:lnTo>
                      <a:pt x="568" y="789"/>
                    </a:lnTo>
                    <a:lnTo>
                      <a:pt x="556" y="760"/>
                    </a:lnTo>
                    <a:lnTo>
                      <a:pt x="549" y="738"/>
                    </a:lnTo>
                    <a:lnTo>
                      <a:pt x="513" y="708"/>
                    </a:lnTo>
                    <a:lnTo>
                      <a:pt x="489" y="682"/>
                    </a:lnTo>
                    <a:lnTo>
                      <a:pt x="415" y="684"/>
                    </a:lnTo>
                    <a:lnTo>
                      <a:pt x="390" y="730"/>
                    </a:lnTo>
                    <a:lnTo>
                      <a:pt x="372" y="759"/>
                    </a:lnTo>
                    <a:lnTo>
                      <a:pt x="361" y="798"/>
                    </a:lnTo>
                    <a:lnTo>
                      <a:pt x="339" y="838"/>
                    </a:lnTo>
                    <a:lnTo>
                      <a:pt x="316" y="874"/>
                    </a:lnTo>
                    <a:lnTo>
                      <a:pt x="294" y="907"/>
                    </a:lnTo>
                    <a:lnTo>
                      <a:pt x="285" y="915"/>
                    </a:lnTo>
                    <a:lnTo>
                      <a:pt x="268" y="909"/>
                    </a:lnTo>
                    <a:lnTo>
                      <a:pt x="268" y="894"/>
                    </a:lnTo>
                    <a:lnTo>
                      <a:pt x="276" y="867"/>
                    </a:lnTo>
                    <a:lnTo>
                      <a:pt x="291" y="837"/>
                    </a:lnTo>
                    <a:lnTo>
                      <a:pt x="294" y="790"/>
                    </a:lnTo>
                    <a:lnTo>
                      <a:pt x="298" y="766"/>
                    </a:lnTo>
                    <a:lnTo>
                      <a:pt x="313" y="744"/>
                    </a:lnTo>
                    <a:lnTo>
                      <a:pt x="319" y="699"/>
                    </a:lnTo>
                    <a:lnTo>
                      <a:pt x="324" y="664"/>
                    </a:lnTo>
                    <a:lnTo>
                      <a:pt x="336" y="637"/>
                    </a:lnTo>
                    <a:lnTo>
                      <a:pt x="309" y="609"/>
                    </a:lnTo>
                    <a:lnTo>
                      <a:pt x="283" y="583"/>
                    </a:lnTo>
                    <a:lnTo>
                      <a:pt x="271" y="577"/>
                    </a:lnTo>
                    <a:lnTo>
                      <a:pt x="231" y="601"/>
                    </a:lnTo>
                    <a:lnTo>
                      <a:pt x="201" y="619"/>
                    </a:lnTo>
                    <a:lnTo>
                      <a:pt x="162" y="633"/>
                    </a:lnTo>
                    <a:lnTo>
                      <a:pt x="118" y="640"/>
                    </a:lnTo>
                    <a:lnTo>
                      <a:pt x="88" y="655"/>
                    </a:lnTo>
                    <a:lnTo>
                      <a:pt x="63" y="666"/>
                    </a:lnTo>
                    <a:lnTo>
                      <a:pt x="27" y="666"/>
                    </a:lnTo>
                    <a:lnTo>
                      <a:pt x="16" y="655"/>
                    </a:lnTo>
                    <a:lnTo>
                      <a:pt x="30" y="642"/>
                    </a:lnTo>
                    <a:lnTo>
                      <a:pt x="67" y="628"/>
                    </a:lnTo>
                    <a:lnTo>
                      <a:pt x="94" y="606"/>
                    </a:lnTo>
                    <a:lnTo>
                      <a:pt x="120" y="588"/>
                    </a:lnTo>
                    <a:lnTo>
                      <a:pt x="136" y="576"/>
                    </a:lnTo>
                    <a:lnTo>
                      <a:pt x="162" y="567"/>
                    </a:lnTo>
                    <a:lnTo>
                      <a:pt x="204" y="531"/>
                    </a:lnTo>
                    <a:lnTo>
                      <a:pt x="231" y="510"/>
                    </a:lnTo>
                    <a:lnTo>
                      <a:pt x="247" y="504"/>
                    </a:lnTo>
                    <a:lnTo>
                      <a:pt x="250" y="429"/>
                    </a:lnTo>
                    <a:lnTo>
                      <a:pt x="204" y="396"/>
                    </a:lnTo>
                    <a:lnTo>
                      <a:pt x="190" y="390"/>
                    </a:lnTo>
                    <a:lnTo>
                      <a:pt x="129" y="385"/>
                    </a:lnTo>
                    <a:lnTo>
                      <a:pt x="105" y="369"/>
                    </a:lnTo>
                    <a:lnTo>
                      <a:pt x="81" y="355"/>
                    </a:lnTo>
                    <a:lnTo>
                      <a:pt x="63" y="345"/>
                    </a:lnTo>
                    <a:lnTo>
                      <a:pt x="34" y="339"/>
                    </a:lnTo>
                    <a:lnTo>
                      <a:pt x="3" y="307"/>
                    </a:lnTo>
                    <a:lnTo>
                      <a:pt x="0" y="291"/>
                    </a:lnTo>
                    <a:lnTo>
                      <a:pt x="9" y="285"/>
                    </a:lnTo>
                    <a:lnTo>
                      <a:pt x="39" y="286"/>
                    </a:lnTo>
                    <a:lnTo>
                      <a:pt x="67" y="301"/>
                    </a:lnTo>
                    <a:lnTo>
                      <a:pt x="85" y="304"/>
                    </a:lnTo>
                    <a:lnTo>
                      <a:pt x="115" y="306"/>
                    </a:lnTo>
                    <a:lnTo>
                      <a:pt x="148" y="318"/>
                    </a:lnTo>
                    <a:lnTo>
                      <a:pt x="165" y="324"/>
                    </a:lnTo>
                    <a:lnTo>
                      <a:pt x="226" y="327"/>
                    </a:lnTo>
                    <a:lnTo>
                      <a:pt x="258" y="334"/>
                    </a:lnTo>
                    <a:lnTo>
                      <a:pt x="279" y="334"/>
                    </a:lnTo>
                  </a:path>
                </a:pathLst>
              </a:custGeom>
              <a:solidFill>
                <a:schemeClr val="hlink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" name="Freeform 8"/>
              <p:cNvSpPr>
                <a:spLocks/>
              </p:cNvSpPr>
              <p:nvPr/>
            </p:nvSpPr>
            <p:spPr bwMode="ltGray">
              <a:xfrm>
                <a:off x="6" y="3160"/>
                <a:ext cx="890" cy="916"/>
              </a:xfrm>
              <a:custGeom>
                <a:avLst/>
                <a:gdLst>
                  <a:gd name="T0" fmla="*/ 307 w 890"/>
                  <a:gd name="T1" fmla="*/ 292 h 916"/>
                  <a:gd name="T2" fmla="*/ 307 w 890"/>
                  <a:gd name="T3" fmla="*/ 234 h 916"/>
                  <a:gd name="T4" fmla="*/ 261 w 890"/>
                  <a:gd name="T5" fmla="*/ 159 h 916"/>
                  <a:gd name="T6" fmla="*/ 247 w 890"/>
                  <a:gd name="T7" fmla="*/ 91 h 916"/>
                  <a:gd name="T8" fmla="*/ 225 w 890"/>
                  <a:gd name="T9" fmla="*/ 24 h 916"/>
                  <a:gd name="T10" fmla="*/ 259 w 890"/>
                  <a:gd name="T11" fmla="*/ 21 h 916"/>
                  <a:gd name="T12" fmla="*/ 298 w 890"/>
                  <a:gd name="T13" fmla="*/ 82 h 916"/>
                  <a:gd name="T14" fmla="*/ 322 w 890"/>
                  <a:gd name="T15" fmla="*/ 118 h 916"/>
                  <a:gd name="T16" fmla="*/ 358 w 890"/>
                  <a:gd name="T17" fmla="*/ 180 h 916"/>
                  <a:gd name="T18" fmla="*/ 406 w 890"/>
                  <a:gd name="T19" fmla="*/ 240 h 916"/>
                  <a:gd name="T20" fmla="*/ 505 w 890"/>
                  <a:gd name="T21" fmla="*/ 184 h 916"/>
                  <a:gd name="T22" fmla="*/ 514 w 890"/>
                  <a:gd name="T23" fmla="*/ 118 h 916"/>
                  <a:gd name="T24" fmla="*/ 552 w 890"/>
                  <a:gd name="T25" fmla="*/ 69 h 916"/>
                  <a:gd name="T26" fmla="*/ 589 w 890"/>
                  <a:gd name="T27" fmla="*/ 13 h 916"/>
                  <a:gd name="T28" fmla="*/ 615 w 890"/>
                  <a:gd name="T29" fmla="*/ 16 h 916"/>
                  <a:gd name="T30" fmla="*/ 600 w 890"/>
                  <a:gd name="T31" fmla="*/ 49 h 916"/>
                  <a:gd name="T32" fmla="*/ 592 w 890"/>
                  <a:gd name="T33" fmla="*/ 124 h 916"/>
                  <a:gd name="T34" fmla="*/ 574 w 890"/>
                  <a:gd name="T35" fmla="*/ 186 h 916"/>
                  <a:gd name="T36" fmla="*/ 568 w 890"/>
                  <a:gd name="T37" fmla="*/ 282 h 916"/>
                  <a:gd name="T38" fmla="*/ 645 w 890"/>
                  <a:gd name="T39" fmla="*/ 325 h 916"/>
                  <a:gd name="T40" fmla="*/ 720 w 890"/>
                  <a:gd name="T41" fmla="*/ 277 h 916"/>
                  <a:gd name="T42" fmla="*/ 816 w 890"/>
                  <a:gd name="T43" fmla="*/ 253 h 916"/>
                  <a:gd name="T44" fmla="*/ 861 w 890"/>
                  <a:gd name="T45" fmla="*/ 279 h 916"/>
                  <a:gd name="T46" fmla="*/ 796 w 890"/>
                  <a:gd name="T47" fmla="*/ 324 h 916"/>
                  <a:gd name="T48" fmla="*/ 735 w 890"/>
                  <a:gd name="T49" fmla="*/ 352 h 916"/>
                  <a:gd name="T50" fmla="*/ 669 w 890"/>
                  <a:gd name="T51" fmla="*/ 409 h 916"/>
                  <a:gd name="T52" fmla="*/ 673 w 890"/>
                  <a:gd name="T53" fmla="*/ 510 h 916"/>
                  <a:gd name="T54" fmla="*/ 751 w 890"/>
                  <a:gd name="T55" fmla="*/ 535 h 916"/>
                  <a:gd name="T56" fmla="*/ 819 w 890"/>
                  <a:gd name="T57" fmla="*/ 577 h 916"/>
                  <a:gd name="T58" fmla="*/ 874 w 890"/>
                  <a:gd name="T59" fmla="*/ 606 h 916"/>
                  <a:gd name="T60" fmla="*/ 867 w 890"/>
                  <a:gd name="T61" fmla="*/ 637 h 916"/>
                  <a:gd name="T62" fmla="*/ 807 w 890"/>
                  <a:gd name="T63" fmla="*/ 618 h 916"/>
                  <a:gd name="T64" fmla="*/ 736 w 890"/>
                  <a:gd name="T65" fmla="*/ 592 h 916"/>
                  <a:gd name="T66" fmla="*/ 615 w 890"/>
                  <a:gd name="T67" fmla="*/ 588 h 916"/>
                  <a:gd name="T68" fmla="*/ 576 w 890"/>
                  <a:gd name="T69" fmla="*/ 628 h 916"/>
                  <a:gd name="T70" fmla="*/ 618 w 890"/>
                  <a:gd name="T71" fmla="*/ 723 h 916"/>
                  <a:gd name="T72" fmla="*/ 640 w 890"/>
                  <a:gd name="T73" fmla="*/ 807 h 916"/>
                  <a:gd name="T74" fmla="*/ 664 w 890"/>
                  <a:gd name="T75" fmla="*/ 889 h 916"/>
                  <a:gd name="T76" fmla="*/ 624 w 890"/>
                  <a:gd name="T77" fmla="*/ 870 h 916"/>
                  <a:gd name="T78" fmla="*/ 568 w 890"/>
                  <a:gd name="T79" fmla="*/ 789 h 916"/>
                  <a:gd name="T80" fmla="*/ 513 w 890"/>
                  <a:gd name="T81" fmla="*/ 708 h 916"/>
                  <a:gd name="T82" fmla="*/ 390 w 890"/>
                  <a:gd name="T83" fmla="*/ 730 h 916"/>
                  <a:gd name="T84" fmla="*/ 339 w 890"/>
                  <a:gd name="T85" fmla="*/ 838 h 916"/>
                  <a:gd name="T86" fmla="*/ 285 w 890"/>
                  <a:gd name="T87" fmla="*/ 915 h 916"/>
                  <a:gd name="T88" fmla="*/ 276 w 890"/>
                  <a:gd name="T89" fmla="*/ 867 h 916"/>
                  <a:gd name="T90" fmla="*/ 298 w 890"/>
                  <a:gd name="T91" fmla="*/ 766 h 916"/>
                  <a:gd name="T92" fmla="*/ 324 w 890"/>
                  <a:gd name="T93" fmla="*/ 664 h 916"/>
                  <a:gd name="T94" fmla="*/ 283 w 890"/>
                  <a:gd name="T95" fmla="*/ 583 h 916"/>
                  <a:gd name="T96" fmla="*/ 201 w 890"/>
                  <a:gd name="T97" fmla="*/ 619 h 916"/>
                  <a:gd name="T98" fmla="*/ 88 w 890"/>
                  <a:gd name="T99" fmla="*/ 655 h 916"/>
                  <a:gd name="T100" fmla="*/ 16 w 890"/>
                  <a:gd name="T101" fmla="*/ 655 h 916"/>
                  <a:gd name="T102" fmla="*/ 94 w 890"/>
                  <a:gd name="T103" fmla="*/ 606 h 916"/>
                  <a:gd name="T104" fmla="*/ 162 w 890"/>
                  <a:gd name="T105" fmla="*/ 567 h 916"/>
                  <a:gd name="T106" fmla="*/ 247 w 890"/>
                  <a:gd name="T107" fmla="*/ 504 h 916"/>
                  <a:gd name="T108" fmla="*/ 190 w 890"/>
                  <a:gd name="T109" fmla="*/ 390 h 916"/>
                  <a:gd name="T110" fmla="*/ 81 w 890"/>
                  <a:gd name="T111" fmla="*/ 355 h 916"/>
                  <a:gd name="T112" fmla="*/ 3 w 890"/>
                  <a:gd name="T113" fmla="*/ 307 h 916"/>
                  <a:gd name="T114" fmla="*/ 39 w 890"/>
                  <a:gd name="T115" fmla="*/ 286 h 916"/>
                  <a:gd name="T116" fmla="*/ 115 w 890"/>
                  <a:gd name="T117" fmla="*/ 306 h 916"/>
                  <a:gd name="T118" fmla="*/ 226 w 890"/>
                  <a:gd name="T119" fmla="*/ 327 h 91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890" h="916">
                    <a:moveTo>
                      <a:pt x="279" y="334"/>
                    </a:moveTo>
                    <a:lnTo>
                      <a:pt x="292" y="312"/>
                    </a:lnTo>
                    <a:lnTo>
                      <a:pt x="307" y="292"/>
                    </a:lnTo>
                    <a:lnTo>
                      <a:pt x="324" y="276"/>
                    </a:lnTo>
                    <a:lnTo>
                      <a:pt x="313" y="255"/>
                    </a:lnTo>
                    <a:lnTo>
                      <a:pt x="307" y="234"/>
                    </a:lnTo>
                    <a:lnTo>
                      <a:pt x="288" y="202"/>
                    </a:lnTo>
                    <a:lnTo>
                      <a:pt x="274" y="181"/>
                    </a:lnTo>
                    <a:lnTo>
                      <a:pt x="261" y="159"/>
                    </a:lnTo>
                    <a:lnTo>
                      <a:pt x="256" y="139"/>
                    </a:lnTo>
                    <a:lnTo>
                      <a:pt x="256" y="118"/>
                    </a:lnTo>
                    <a:lnTo>
                      <a:pt x="247" y="91"/>
                    </a:lnTo>
                    <a:lnTo>
                      <a:pt x="237" y="70"/>
                    </a:lnTo>
                    <a:lnTo>
                      <a:pt x="226" y="46"/>
                    </a:lnTo>
                    <a:lnTo>
                      <a:pt x="225" y="24"/>
                    </a:lnTo>
                    <a:lnTo>
                      <a:pt x="232" y="10"/>
                    </a:lnTo>
                    <a:lnTo>
                      <a:pt x="247" y="9"/>
                    </a:lnTo>
                    <a:lnTo>
                      <a:pt x="259" y="21"/>
                    </a:lnTo>
                    <a:lnTo>
                      <a:pt x="270" y="46"/>
                    </a:lnTo>
                    <a:lnTo>
                      <a:pt x="280" y="61"/>
                    </a:lnTo>
                    <a:lnTo>
                      <a:pt x="298" y="82"/>
                    </a:lnTo>
                    <a:lnTo>
                      <a:pt x="309" y="88"/>
                    </a:lnTo>
                    <a:lnTo>
                      <a:pt x="315" y="99"/>
                    </a:lnTo>
                    <a:lnTo>
                      <a:pt x="322" y="118"/>
                    </a:lnTo>
                    <a:lnTo>
                      <a:pt x="330" y="141"/>
                    </a:lnTo>
                    <a:lnTo>
                      <a:pt x="339" y="160"/>
                    </a:lnTo>
                    <a:lnTo>
                      <a:pt x="358" y="180"/>
                    </a:lnTo>
                    <a:lnTo>
                      <a:pt x="379" y="205"/>
                    </a:lnTo>
                    <a:lnTo>
                      <a:pt x="399" y="225"/>
                    </a:lnTo>
                    <a:lnTo>
                      <a:pt x="406" y="240"/>
                    </a:lnTo>
                    <a:lnTo>
                      <a:pt x="474" y="241"/>
                    </a:lnTo>
                    <a:lnTo>
                      <a:pt x="495" y="208"/>
                    </a:lnTo>
                    <a:lnTo>
                      <a:pt x="505" y="184"/>
                    </a:lnTo>
                    <a:lnTo>
                      <a:pt x="507" y="160"/>
                    </a:lnTo>
                    <a:lnTo>
                      <a:pt x="510" y="141"/>
                    </a:lnTo>
                    <a:lnTo>
                      <a:pt x="514" y="118"/>
                    </a:lnTo>
                    <a:lnTo>
                      <a:pt x="529" y="94"/>
                    </a:lnTo>
                    <a:lnTo>
                      <a:pt x="540" y="85"/>
                    </a:lnTo>
                    <a:lnTo>
                      <a:pt x="552" y="69"/>
                    </a:lnTo>
                    <a:lnTo>
                      <a:pt x="561" y="45"/>
                    </a:lnTo>
                    <a:lnTo>
                      <a:pt x="571" y="27"/>
                    </a:lnTo>
                    <a:lnTo>
                      <a:pt x="589" y="13"/>
                    </a:lnTo>
                    <a:lnTo>
                      <a:pt x="604" y="0"/>
                    </a:lnTo>
                    <a:lnTo>
                      <a:pt x="613" y="6"/>
                    </a:lnTo>
                    <a:lnTo>
                      <a:pt x="615" y="16"/>
                    </a:lnTo>
                    <a:lnTo>
                      <a:pt x="606" y="27"/>
                    </a:lnTo>
                    <a:lnTo>
                      <a:pt x="603" y="34"/>
                    </a:lnTo>
                    <a:lnTo>
                      <a:pt x="600" y="49"/>
                    </a:lnTo>
                    <a:lnTo>
                      <a:pt x="600" y="79"/>
                    </a:lnTo>
                    <a:lnTo>
                      <a:pt x="600" y="103"/>
                    </a:lnTo>
                    <a:lnTo>
                      <a:pt x="592" y="124"/>
                    </a:lnTo>
                    <a:lnTo>
                      <a:pt x="583" y="145"/>
                    </a:lnTo>
                    <a:lnTo>
                      <a:pt x="576" y="162"/>
                    </a:lnTo>
                    <a:lnTo>
                      <a:pt x="574" y="186"/>
                    </a:lnTo>
                    <a:lnTo>
                      <a:pt x="574" y="216"/>
                    </a:lnTo>
                    <a:lnTo>
                      <a:pt x="568" y="244"/>
                    </a:lnTo>
                    <a:lnTo>
                      <a:pt x="568" y="282"/>
                    </a:lnTo>
                    <a:lnTo>
                      <a:pt x="588" y="300"/>
                    </a:lnTo>
                    <a:lnTo>
                      <a:pt x="607" y="325"/>
                    </a:lnTo>
                    <a:lnTo>
                      <a:pt x="645" y="325"/>
                    </a:lnTo>
                    <a:lnTo>
                      <a:pt x="678" y="312"/>
                    </a:lnTo>
                    <a:lnTo>
                      <a:pt x="697" y="292"/>
                    </a:lnTo>
                    <a:lnTo>
                      <a:pt x="720" y="277"/>
                    </a:lnTo>
                    <a:lnTo>
                      <a:pt x="777" y="274"/>
                    </a:lnTo>
                    <a:lnTo>
                      <a:pt x="801" y="265"/>
                    </a:lnTo>
                    <a:lnTo>
                      <a:pt x="816" y="253"/>
                    </a:lnTo>
                    <a:lnTo>
                      <a:pt x="859" y="252"/>
                    </a:lnTo>
                    <a:lnTo>
                      <a:pt x="865" y="265"/>
                    </a:lnTo>
                    <a:lnTo>
                      <a:pt x="861" y="279"/>
                    </a:lnTo>
                    <a:lnTo>
                      <a:pt x="843" y="288"/>
                    </a:lnTo>
                    <a:lnTo>
                      <a:pt x="819" y="300"/>
                    </a:lnTo>
                    <a:lnTo>
                      <a:pt x="796" y="324"/>
                    </a:lnTo>
                    <a:lnTo>
                      <a:pt x="786" y="334"/>
                    </a:lnTo>
                    <a:lnTo>
                      <a:pt x="765" y="343"/>
                    </a:lnTo>
                    <a:lnTo>
                      <a:pt x="735" y="352"/>
                    </a:lnTo>
                    <a:lnTo>
                      <a:pt x="714" y="367"/>
                    </a:lnTo>
                    <a:lnTo>
                      <a:pt x="687" y="390"/>
                    </a:lnTo>
                    <a:lnTo>
                      <a:pt x="669" y="409"/>
                    </a:lnTo>
                    <a:lnTo>
                      <a:pt x="649" y="420"/>
                    </a:lnTo>
                    <a:lnTo>
                      <a:pt x="648" y="481"/>
                    </a:lnTo>
                    <a:lnTo>
                      <a:pt x="673" y="510"/>
                    </a:lnTo>
                    <a:lnTo>
                      <a:pt x="703" y="526"/>
                    </a:lnTo>
                    <a:lnTo>
                      <a:pt x="730" y="531"/>
                    </a:lnTo>
                    <a:lnTo>
                      <a:pt x="751" y="535"/>
                    </a:lnTo>
                    <a:lnTo>
                      <a:pt x="777" y="549"/>
                    </a:lnTo>
                    <a:lnTo>
                      <a:pt x="795" y="567"/>
                    </a:lnTo>
                    <a:lnTo>
                      <a:pt x="819" y="577"/>
                    </a:lnTo>
                    <a:lnTo>
                      <a:pt x="846" y="583"/>
                    </a:lnTo>
                    <a:lnTo>
                      <a:pt x="861" y="592"/>
                    </a:lnTo>
                    <a:lnTo>
                      <a:pt x="874" y="606"/>
                    </a:lnTo>
                    <a:lnTo>
                      <a:pt x="889" y="621"/>
                    </a:lnTo>
                    <a:lnTo>
                      <a:pt x="888" y="634"/>
                    </a:lnTo>
                    <a:lnTo>
                      <a:pt x="867" y="637"/>
                    </a:lnTo>
                    <a:lnTo>
                      <a:pt x="853" y="631"/>
                    </a:lnTo>
                    <a:lnTo>
                      <a:pt x="832" y="618"/>
                    </a:lnTo>
                    <a:lnTo>
                      <a:pt x="807" y="618"/>
                    </a:lnTo>
                    <a:lnTo>
                      <a:pt x="780" y="618"/>
                    </a:lnTo>
                    <a:lnTo>
                      <a:pt x="759" y="615"/>
                    </a:lnTo>
                    <a:lnTo>
                      <a:pt x="736" y="592"/>
                    </a:lnTo>
                    <a:lnTo>
                      <a:pt x="718" y="588"/>
                    </a:lnTo>
                    <a:lnTo>
                      <a:pt x="684" y="588"/>
                    </a:lnTo>
                    <a:lnTo>
                      <a:pt x="615" y="588"/>
                    </a:lnTo>
                    <a:lnTo>
                      <a:pt x="604" y="606"/>
                    </a:lnTo>
                    <a:lnTo>
                      <a:pt x="589" y="621"/>
                    </a:lnTo>
                    <a:lnTo>
                      <a:pt x="576" y="628"/>
                    </a:lnTo>
                    <a:lnTo>
                      <a:pt x="580" y="666"/>
                    </a:lnTo>
                    <a:lnTo>
                      <a:pt x="600" y="702"/>
                    </a:lnTo>
                    <a:lnTo>
                      <a:pt x="618" y="723"/>
                    </a:lnTo>
                    <a:lnTo>
                      <a:pt x="630" y="753"/>
                    </a:lnTo>
                    <a:lnTo>
                      <a:pt x="631" y="787"/>
                    </a:lnTo>
                    <a:lnTo>
                      <a:pt x="640" y="807"/>
                    </a:lnTo>
                    <a:lnTo>
                      <a:pt x="654" y="838"/>
                    </a:lnTo>
                    <a:lnTo>
                      <a:pt x="664" y="862"/>
                    </a:lnTo>
                    <a:lnTo>
                      <a:pt x="664" y="889"/>
                    </a:lnTo>
                    <a:lnTo>
                      <a:pt x="654" y="898"/>
                    </a:lnTo>
                    <a:lnTo>
                      <a:pt x="642" y="898"/>
                    </a:lnTo>
                    <a:lnTo>
                      <a:pt x="624" y="870"/>
                    </a:lnTo>
                    <a:lnTo>
                      <a:pt x="612" y="837"/>
                    </a:lnTo>
                    <a:lnTo>
                      <a:pt x="583" y="808"/>
                    </a:lnTo>
                    <a:lnTo>
                      <a:pt x="568" y="789"/>
                    </a:lnTo>
                    <a:lnTo>
                      <a:pt x="556" y="760"/>
                    </a:lnTo>
                    <a:lnTo>
                      <a:pt x="549" y="738"/>
                    </a:lnTo>
                    <a:lnTo>
                      <a:pt x="513" y="708"/>
                    </a:lnTo>
                    <a:lnTo>
                      <a:pt x="489" y="682"/>
                    </a:lnTo>
                    <a:lnTo>
                      <a:pt x="415" y="684"/>
                    </a:lnTo>
                    <a:lnTo>
                      <a:pt x="390" y="730"/>
                    </a:lnTo>
                    <a:lnTo>
                      <a:pt x="372" y="759"/>
                    </a:lnTo>
                    <a:lnTo>
                      <a:pt x="361" y="798"/>
                    </a:lnTo>
                    <a:lnTo>
                      <a:pt x="339" y="838"/>
                    </a:lnTo>
                    <a:lnTo>
                      <a:pt x="316" y="874"/>
                    </a:lnTo>
                    <a:lnTo>
                      <a:pt x="294" y="907"/>
                    </a:lnTo>
                    <a:lnTo>
                      <a:pt x="285" y="915"/>
                    </a:lnTo>
                    <a:lnTo>
                      <a:pt x="268" y="909"/>
                    </a:lnTo>
                    <a:lnTo>
                      <a:pt x="268" y="894"/>
                    </a:lnTo>
                    <a:lnTo>
                      <a:pt x="276" y="867"/>
                    </a:lnTo>
                    <a:lnTo>
                      <a:pt x="291" y="837"/>
                    </a:lnTo>
                    <a:lnTo>
                      <a:pt x="294" y="790"/>
                    </a:lnTo>
                    <a:lnTo>
                      <a:pt x="298" y="766"/>
                    </a:lnTo>
                    <a:lnTo>
                      <a:pt x="313" y="744"/>
                    </a:lnTo>
                    <a:lnTo>
                      <a:pt x="319" y="699"/>
                    </a:lnTo>
                    <a:lnTo>
                      <a:pt x="324" y="664"/>
                    </a:lnTo>
                    <a:lnTo>
                      <a:pt x="336" y="637"/>
                    </a:lnTo>
                    <a:lnTo>
                      <a:pt x="309" y="609"/>
                    </a:lnTo>
                    <a:lnTo>
                      <a:pt x="283" y="583"/>
                    </a:lnTo>
                    <a:lnTo>
                      <a:pt x="271" y="577"/>
                    </a:lnTo>
                    <a:lnTo>
                      <a:pt x="231" y="601"/>
                    </a:lnTo>
                    <a:lnTo>
                      <a:pt x="201" y="619"/>
                    </a:lnTo>
                    <a:lnTo>
                      <a:pt x="162" y="633"/>
                    </a:lnTo>
                    <a:lnTo>
                      <a:pt x="118" y="640"/>
                    </a:lnTo>
                    <a:lnTo>
                      <a:pt x="88" y="655"/>
                    </a:lnTo>
                    <a:lnTo>
                      <a:pt x="63" y="666"/>
                    </a:lnTo>
                    <a:lnTo>
                      <a:pt x="27" y="666"/>
                    </a:lnTo>
                    <a:lnTo>
                      <a:pt x="16" y="655"/>
                    </a:lnTo>
                    <a:lnTo>
                      <a:pt x="30" y="642"/>
                    </a:lnTo>
                    <a:lnTo>
                      <a:pt x="67" y="628"/>
                    </a:lnTo>
                    <a:lnTo>
                      <a:pt x="94" y="606"/>
                    </a:lnTo>
                    <a:lnTo>
                      <a:pt x="120" y="588"/>
                    </a:lnTo>
                    <a:lnTo>
                      <a:pt x="136" y="576"/>
                    </a:lnTo>
                    <a:lnTo>
                      <a:pt x="162" y="567"/>
                    </a:lnTo>
                    <a:lnTo>
                      <a:pt x="204" y="531"/>
                    </a:lnTo>
                    <a:lnTo>
                      <a:pt x="231" y="510"/>
                    </a:lnTo>
                    <a:lnTo>
                      <a:pt x="247" y="504"/>
                    </a:lnTo>
                    <a:lnTo>
                      <a:pt x="250" y="429"/>
                    </a:lnTo>
                    <a:lnTo>
                      <a:pt x="204" y="396"/>
                    </a:lnTo>
                    <a:lnTo>
                      <a:pt x="190" y="390"/>
                    </a:lnTo>
                    <a:lnTo>
                      <a:pt x="129" y="385"/>
                    </a:lnTo>
                    <a:lnTo>
                      <a:pt x="105" y="369"/>
                    </a:lnTo>
                    <a:lnTo>
                      <a:pt x="81" y="355"/>
                    </a:lnTo>
                    <a:lnTo>
                      <a:pt x="63" y="345"/>
                    </a:lnTo>
                    <a:lnTo>
                      <a:pt x="34" y="339"/>
                    </a:lnTo>
                    <a:lnTo>
                      <a:pt x="3" y="307"/>
                    </a:lnTo>
                    <a:lnTo>
                      <a:pt x="0" y="291"/>
                    </a:lnTo>
                    <a:lnTo>
                      <a:pt x="9" y="285"/>
                    </a:lnTo>
                    <a:lnTo>
                      <a:pt x="39" y="286"/>
                    </a:lnTo>
                    <a:lnTo>
                      <a:pt x="67" y="301"/>
                    </a:lnTo>
                    <a:lnTo>
                      <a:pt x="85" y="304"/>
                    </a:lnTo>
                    <a:lnTo>
                      <a:pt x="115" y="306"/>
                    </a:lnTo>
                    <a:lnTo>
                      <a:pt x="148" y="318"/>
                    </a:lnTo>
                    <a:lnTo>
                      <a:pt x="165" y="324"/>
                    </a:lnTo>
                    <a:lnTo>
                      <a:pt x="226" y="327"/>
                    </a:lnTo>
                    <a:lnTo>
                      <a:pt x="258" y="334"/>
                    </a:lnTo>
                    <a:lnTo>
                      <a:pt x="279" y="334"/>
                    </a:lnTo>
                  </a:path>
                </a:pathLst>
              </a:custGeom>
              <a:solidFill>
                <a:schemeClr val="hlink">
                  <a:alpha val="50195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33" name="Group 9"/>
            <p:cNvGrpSpPr>
              <a:grpSpLocks/>
            </p:cNvGrpSpPr>
            <p:nvPr/>
          </p:nvGrpSpPr>
          <p:grpSpPr bwMode="auto">
            <a:xfrm>
              <a:off x="993" y="1028"/>
              <a:ext cx="4766" cy="119"/>
              <a:chOff x="993" y="1028"/>
              <a:chExt cx="4766" cy="119"/>
            </a:xfrm>
          </p:grpSpPr>
          <p:sp>
            <p:nvSpPr>
              <p:cNvPr id="1034" name="Rectangle 10"/>
              <p:cNvSpPr>
                <a:spLocks noChangeArrowheads="1"/>
              </p:cNvSpPr>
              <p:nvPr/>
            </p:nvSpPr>
            <p:spPr bwMode="ltGray">
              <a:xfrm>
                <a:off x="996" y="1035"/>
                <a:ext cx="4763" cy="106"/>
              </a:xfrm>
              <a:prstGeom prst="rect">
                <a:avLst/>
              </a:prstGeom>
              <a:gradFill rotWithShape="0">
                <a:gsLst>
                  <a:gs pos="0">
                    <a:srgbClr val="825600"/>
                  </a:gs>
                  <a:gs pos="13000">
                    <a:srgbClr val="FFA800"/>
                  </a:gs>
                  <a:gs pos="28000">
                    <a:srgbClr val="825600"/>
                  </a:gs>
                  <a:gs pos="42999">
                    <a:srgbClr val="FFA800"/>
                  </a:gs>
                  <a:gs pos="58000">
                    <a:srgbClr val="825600"/>
                  </a:gs>
                  <a:gs pos="72000">
                    <a:srgbClr val="FFA800"/>
                  </a:gs>
                  <a:gs pos="87000">
                    <a:srgbClr val="825600"/>
                  </a:gs>
                  <a:gs pos="100000">
                    <a:srgbClr val="FFA8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5" name="Line 11"/>
              <p:cNvSpPr>
                <a:spLocks noChangeShapeType="1"/>
              </p:cNvSpPr>
              <p:nvPr/>
            </p:nvSpPr>
            <p:spPr bwMode="ltGray">
              <a:xfrm>
                <a:off x="999" y="1145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6" name="Line 12"/>
              <p:cNvSpPr>
                <a:spLocks noChangeShapeType="1"/>
              </p:cNvSpPr>
              <p:nvPr/>
            </p:nvSpPr>
            <p:spPr bwMode="ltGray">
              <a:xfrm>
                <a:off x="999" y="1121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7" name="Line 13"/>
              <p:cNvSpPr>
                <a:spLocks noChangeShapeType="1"/>
              </p:cNvSpPr>
              <p:nvPr/>
            </p:nvSpPr>
            <p:spPr bwMode="ltGray">
              <a:xfrm>
                <a:off x="999" y="1091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8" name="Line 14"/>
              <p:cNvSpPr>
                <a:spLocks noChangeShapeType="1"/>
              </p:cNvSpPr>
              <p:nvPr/>
            </p:nvSpPr>
            <p:spPr bwMode="ltGray">
              <a:xfrm>
                <a:off x="999" y="1057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9" name="Freeform 15"/>
              <p:cNvSpPr>
                <a:spLocks/>
              </p:cNvSpPr>
              <p:nvPr/>
            </p:nvSpPr>
            <p:spPr bwMode="ltGray">
              <a:xfrm>
                <a:off x="993" y="1028"/>
                <a:ext cx="4765" cy="119"/>
              </a:xfrm>
              <a:custGeom>
                <a:avLst/>
                <a:gdLst>
                  <a:gd name="T0" fmla="*/ 0 w 4765"/>
                  <a:gd name="T1" fmla="*/ 118 h 119"/>
                  <a:gd name="T2" fmla="*/ 0 w 4765"/>
                  <a:gd name="T3" fmla="*/ 0 h 119"/>
                  <a:gd name="T4" fmla="*/ 4764 w 4765"/>
                  <a:gd name="T5" fmla="*/ 0 h 11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765" h="119">
                    <a:moveTo>
                      <a:pt x="0" y="118"/>
                    </a:moveTo>
                    <a:lnTo>
                      <a:pt x="0" y="0"/>
                    </a:lnTo>
                    <a:lnTo>
                      <a:pt x="4764" y="0"/>
                    </a:lnTo>
                  </a:path>
                </a:pathLst>
              </a:custGeom>
              <a:noFill/>
              <a:ln w="12700" cap="rnd" cmpd="sng">
                <a:solidFill>
                  <a:srgbClr val="FFCC66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027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1528763" y="304800"/>
            <a:ext cx="75644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81138" y="6248400"/>
            <a:ext cx="1782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9F624748-9887-411E-917B-E1E488C976E7}" type="datetimeFigureOut">
              <a:rPr lang="ru-RU"/>
              <a:pPr>
                <a:defRPr/>
              </a:pPr>
              <a:t>26.10.2023</a:t>
            </a:fld>
            <a:endParaRPr lang="ru-RU" dirty="0"/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973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6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</a:lstStyle>
          <a:p>
            <a:fld id="{B5CB767A-30CA-4589-8FDB-9B65973AAF3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5000"/>
        <a:buFont typeface="Wingdings" panose="05000000000000000000" pitchFamily="2" charset="2"/>
        <a:buChar char="¬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1652588" y="357188"/>
            <a:ext cx="7391400" cy="2592387"/>
          </a:xfrm>
        </p:spPr>
        <p:txBody>
          <a:bodyPr/>
          <a:lstStyle/>
          <a:p>
            <a:pPr algn="ctr" eaLnBrk="1" hangingPunct="1"/>
            <a:r>
              <a:rPr lang="ru-RU" altLang="ru-RU" b="1" smtClean="0"/>
              <a:t>ОСОБЕННОСТИ СУИЦИДАЛЬНОГО ПОВЕДЕНИЯ ДЕТЕЙ И ПОДРОСТКОВ</a:t>
            </a:r>
          </a:p>
        </p:txBody>
      </p:sp>
      <p:pic>
        <p:nvPicPr>
          <p:cNvPr id="3075" name="Picture 2" descr="http://go2.imgsmail.ru/imgpreview?u=http%3A//www.lossofsoul.com/DEATH/suicide/70.jpg&amp;mb=5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6488" y="3500438"/>
            <a:ext cx="3211512" cy="317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000" b="1" smtClean="0"/>
              <a:t>Внешний вид и поведение подростка, склонного к суициду</a:t>
            </a:r>
            <a:endParaRPr lang="ru-RU" altLang="ru-RU" sz="4000" smtClean="0"/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1500188" y="2214563"/>
            <a:ext cx="4911725" cy="3643312"/>
          </a:xfrm>
        </p:spPr>
        <p:txBody>
          <a:bodyPr/>
          <a:lstStyle/>
          <a:p>
            <a:r>
              <a:rPr lang="ru-RU" altLang="ru-RU" sz="2400" smtClean="0"/>
              <a:t>двигательное возбуждение;</a:t>
            </a:r>
          </a:p>
          <a:p>
            <a:r>
              <a:rPr lang="ru-RU" altLang="ru-RU" sz="2400" smtClean="0"/>
              <a:t>стремление к самоповреждению;</a:t>
            </a:r>
          </a:p>
          <a:p>
            <a:r>
              <a:rPr lang="ru-RU" altLang="ru-RU" sz="2400" smtClean="0"/>
              <a:t>неряшливость в одежде;</a:t>
            </a:r>
          </a:p>
          <a:p>
            <a:r>
              <a:rPr lang="ru-RU" altLang="ru-RU" sz="2400" smtClean="0"/>
              <a:t>запущенный вид;</a:t>
            </a:r>
          </a:p>
          <a:p>
            <a:r>
              <a:rPr lang="ru-RU" altLang="ru-RU" sz="2400" smtClean="0"/>
              <a:t>экспрессивно- патетические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 smtClean="0"/>
              <a:t>    формы поведения (заламывание рук, стоны, рыдания);</a:t>
            </a:r>
          </a:p>
          <a:p>
            <a:r>
              <a:rPr lang="ru-RU" altLang="ru-RU" sz="2400" smtClean="0"/>
              <a:t>агрессивное поведение.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000" smtClean="0"/>
          </a:p>
        </p:txBody>
      </p:sp>
      <p:pic>
        <p:nvPicPr>
          <p:cNvPr id="17412" name="Picture 3" descr="H:\Documents and Settings\Ольга\Мои документы\Мои рисунки\Суицид\suicid-kak-predotvratit-samoubiistvo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2428875"/>
            <a:ext cx="226695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000" b="1" smtClean="0"/>
              <a:t>Нарушение психических процессов</a:t>
            </a:r>
            <a:endParaRPr lang="ru-RU" altLang="ru-RU" sz="4000" smtClean="0"/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b="1" smtClean="0"/>
              <a:t>Мышление:</a:t>
            </a:r>
          </a:p>
          <a:p>
            <a:r>
              <a:rPr lang="ru-RU" altLang="ru-RU" sz="2400" smtClean="0"/>
              <a:t>заторможенность мышления;</a:t>
            </a:r>
          </a:p>
          <a:p>
            <a:r>
              <a:rPr lang="ru-RU" altLang="ru-RU" sz="2400" smtClean="0"/>
              <a:t>мрачные мысли;</a:t>
            </a:r>
          </a:p>
          <a:p>
            <a:r>
              <a:rPr lang="ru-RU" altLang="ru-RU" sz="2400" smtClean="0"/>
              <a:t>навязчивые мысли о смерти.</a:t>
            </a:r>
          </a:p>
          <a:p>
            <a:endParaRPr lang="ru-RU" altLang="ru-RU" sz="2400" smtClean="0"/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 smtClean="0"/>
              <a:t>Внимание:</a:t>
            </a:r>
          </a:p>
          <a:p>
            <a:r>
              <a:rPr lang="ru-RU" altLang="ru-RU" sz="2400" smtClean="0"/>
              <a:t>неспособность сосредоточить внимание.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400" smtClean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000" b="1" smtClean="0"/>
              <a:t>Эмоциональные нарушения</a:t>
            </a: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400" smtClean="0"/>
              <a:t>скука, грусть, уныние;</a:t>
            </a:r>
          </a:p>
          <a:p>
            <a:r>
              <a:rPr lang="ru-RU" altLang="ru-RU" sz="2400" smtClean="0"/>
              <a:t>угрюмость;</a:t>
            </a:r>
          </a:p>
          <a:p>
            <a:r>
              <a:rPr lang="ru-RU" altLang="ru-RU" sz="2400" smtClean="0"/>
              <a:t>злобность, раздражительность;</a:t>
            </a:r>
          </a:p>
          <a:p>
            <a:r>
              <a:rPr lang="ru-RU" altLang="ru-RU" sz="2400" smtClean="0"/>
              <a:t>ворчливость;</a:t>
            </a:r>
          </a:p>
          <a:p>
            <a:r>
              <a:rPr lang="ru-RU" altLang="ru-RU" sz="2400" smtClean="0"/>
              <a:t>враждебное отношений к окружающим;</a:t>
            </a:r>
          </a:p>
          <a:p>
            <a:r>
              <a:rPr lang="ru-RU" altLang="ru-RU" sz="2400" smtClean="0"/>
              <a:t>безразличное отношение к себе, окружающим;</a:t>
            </a:r>
          </a:p>
          <a:p>
            <a:r>
              <a:rPr lang="ru-RU" altLang="ru-RU" sz="2400" smtClean="0"/>
              <a:t>тревога (немотивированная);</a:t>
            </a:r>
          </a:p>
          <a:p>
            <a:r>
              <a:rPr lang="ru-RU" altLang="ru-RU" sz="2400" smtClean="0"/>
              <a:t>страх.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000" b="1" smtClean="0"/>
              <a:t>Мифы о суициде</a:t>
            </a: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1517650" y="1857375"/>
            <a:ext cx="7626350" cy="4857750"/>
          </a:xfrm>
        </p:spPr>
        <p:txBody>
          <a:bodyPr/>
          <a:lstStyle/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ru-RU" altLang="ru-RU" sz="2400" smtClean="0"/>
              <a:t>Говоря о желании покончить с жизнью, человек просто пытается привлечь к себе внимание.</a:t>
            </a:r>
          </a:p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ru-RU" altLang="ru-RU" sz="2400" smtClean="0"/>
              <a:t>Человек совершает самоубийство без предупреждения.</a:t>
            </a:r>
          </a:p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ru-RU" altLang="ru-RU" sz="2400" smtClean="0"/>
              <a:t>Склонность к самоубийству наследуется.</a:t>
            </a:r>
          </a:p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ru-RU" altLang="ru-RU" sz="2400" smtClean="0"/>
              <a:t>Самоубийцы психически нездоровые люди.</a:t>
            </a:r>
          </a:p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ru-RU" altLang="ru-RU" sz="2400" smtClean="0"/>
              <a:t>Разговор о самоубийстве может усилить желание человека уйти из жизни.</a:t>
            </a:r>
          </a:p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ru-RU" altLang="ru-RU" sz="2400" smtClean="0"/>
              <a:t>Если человек совершил суицидальную попытку, значит, он всегда будет суицидальной личностью, и в дальнейшем это повторится.</a:t>
            </a:r>
          </a:p>
          <a:p>
            <a:pPr marL="457200" indent="-457200">
              <a:buFont typeface="Times New Roman" panose="02020603050405020304" pitchFamily="18" charset="0"/>
              <a:buAutoNum type="arabicPeriod"/>
            </a:pPr>
            <a:endParaRPr lang="ru-RU" altLang="ru-RU" sz="2400" smtClean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000" b="1" smtClean="0"/>
              <a:t>Мифы о суициде</a:t>
            </a:r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>
          <a:xfrm>
            <a:off x="1479550" y="1981200"/>
            <a:ext cx="5164138" cy="280511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AutoNum type="arabicPeriod" startAt="7"/>
            </a:pPr>
            <a:r>
              <a:rPr lang="ru-RU" altLang="ru-RU" sz="2400" smtClean="0"/>
              <a:t>Все действия во время суицидальной попытки являются импульсивными, непродуманными и свидетельствуют об отсутствии плана.</a:t>
            </a:r>
          </a:p>
          <a:p>
            <a:pPr marL="457200" indent="-457200">
              <a:buFont typeface="Wingdings" panose="05000000000000000000" pitchFamily="2" charset="2"/>
              <a:buAutoNum type="arabicPeriod" startAt="7"/>
            </a:pPr>
            <a:r>
              <a:rPr lang="ru-RU" altLang="ru-RU" sz="2400" smtClean="0"/>
              <a:t>Не существует связи между суицидом и алкоголизмом, наркоманией, токсикоманией.</a:t>
            </a:r>
          </a:p>
          <a:p>
            <a:pPr marL="457200" indent="-457200">
              <a:buFont typeface="Wingdings" panose="05000000000000000000" pitchFamily="2" charset="2"/>
              <a:buAutoNum type="arabicPeriod" startAt="7"/>
            </a:pPr>
            <a:r>
              <a:rPr lang="ru-RU" altLang="ru-RU" sz="2400" smtClean="0"/>
              <a:t>Если человек решил умереть, его невозможно остановить.</a:t>
            </a:r>
          </a:p>
        </p:txBody>
      </p:sp>
      <p:pic>
        <p:nvPicPr>
          <p:cNvPr id="21508" name="Picture 2" descr="H:\Documents and Settings\Ольга\Мои документы\Мои рисунки\Суицид\g07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2428875"/>
            <a:ext cx="253365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5400" smtClean="0">
                <a:effectLst>
                  <a:outerShdw blurRad="38100" dist="38100" dir="2700000" algn="tl">
                    <a:srgbClr val="666633"/>
                  </a:outerShdw>
                </a:effectLst>
              </a:rPr>
              <a:t>Мифы о суициде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571625" y="1928813"/>
            <a:ext cx="3603625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 b="1"/>
              <a:t>«Люди совершающие самоубийства, не желают искать помощи»</a:t>
            </a:r>
          </a:p>
          <a:p>
            <a:pPr eaLnBrk="1" hangingPunct="1"/>
            <a:endParaRPr lang="ru-RU" altLang="ru-RU" sz="2000" b="1"/>
          </a:p>
          <a:p>
            <a:pPr eaLnBrk="1" hangingPunct="1"/>
            <a:r>
              <a:rPr lang="ru-RU" altLang="ru-RU" sz="2000"/>
              <a:t>Нет, это не правда. По статистике, более половины людей совершивших самоубийство, искали помощь в течение последних 6 месяцев, а так же большое количество обращалось к профессиональным медикам.</a:t>
            </a:r>
          </a:p>
        </p:txBody>
      </p:sp>
      <p:pic>
        <p:nvPicPr>
          <p:cNvPr id="22532" name="Picture 6" descr="210919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1773238"/>
            <a:ext cx="3200400" cy="424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2" name="Rectangle 6"/>
          <p:cNvSpPr>
            <a:spLocks noGrp="1" noChangeArrowheads="1"/>
          </p:cNvSpPr>
          <p:nvPr>
            <p:ph type="title"/>
          </p:nvPr>
        </p:nvSpPr>
        <p:spPr>
          <a:xfrm>
            <a:off x="1500188" y="357188"/>
            <a:ext cx="7126287" cy="113982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chemeClr val="accent5">
                    <a:lumMod val="10000"/>
                  </a:schemeClr>
                </a:solidFill>
              </a:rPr>
              <a:t>Динамика развития суицидального поведения</a:t>
            </a:r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643063" y="2133600"/>
            <a:ext cx="6981825" cy="3959225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dirty="0" smtClean="0"/>
              <a:t>Первая стадия – </a:t>
            </a:r>
            <a:r>
              <a:rPr lang="ru-RU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стадия</a:t>
            </a:r>
            <a:r>
              <a:rPr lang="ru-RU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вопросов о смерти и смысле жизни</a:t>
            </a:r>
          </a:p>
          <a:p>
            <a:pPr algn="just" eaLnBrk="1" hangingPunct="1">
              <a:defRPr/>
            </a:pPr>
            <a:r>
              <a:rPr lang="ru-RU" dirty="0" smtClean="0"/>
              <a:t>Вторая стадия – </a:t>
            </a:r>
            <a:r>
              <a:rPr lang="ru-RU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суицидальные замыслы</a:t>
            </a:r>
          </a:p>
          <a:p>
            <a:pPr algn="just" eaLnBrk="1" hangingPunct="1">
              <a:defRPr/>
            </a:pPr>
            <a:r>
              <a:rPr lang="ru-RU" dirty="0" smtClean="0"/>
              <a:t>Третья стадия – </a:t>
            </a:r>
            <a:r>
              <a:rPr lang="ru-RU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суицидальные намерения  и собственно суицидальная попытка.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2214563" y="285750"/>
            <a:ext cx="6000750" cy="10541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b="1" dirty="0" err="1" smtClean="0">
                <a:solidFill>
                  <a:schemeClr val="accent4">
                    <a:lumMod val="85000"/>
                    <a:lumOff val="15000"/>
                  </a:schemeClr>
                </a:solidFill>
              </a:rPr>
              <a:t>Словесные</a:t>
            </a:r>
            <a:r>
              <a:rPr lang="en-GB" b="1" dirty="0" smtClean="0">
                <a:solidFill>
                  <a:schemeClr val="accent4">
                    <a:lumMod val="85000"/>
                    <a:lumOff val="15000"/>
                  </a:schemeClr>
                </a:solidFill>
              </a:rPr>
              <a:t> </a:t>
            </a:r>
            <a:r>
              <a:rPr lang="en-GB" b="1" dirty="0" err="1" smtClean="0">
                <a:solidFill>
                  <a:schemeClr val="accent4">
                    <a:lumMod val="85000"/>
                    <a:lumOff val="15000"/>
                  </a:schemeClr>
                </a:solidFill>
              </a:rPr>
              <a:t>признаки</a:t>
            </a:r>
            <a:r>
              <a:rPr lang="en-GB" dirty="0" smtClean="0"/>
              <a:t>: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643063" y="2071688"/>
            <a:ext cx="7072312" cy="4232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800" smtClean="0"/>
              <a:t> </a:t>
            </a:r>
            <a:r>
              <a:rPr lang="en-GB" altLang="ru-RU" sz="2400" smtClean="0"/>
              <a:t>Готовящийся совершить самоубийство, часто</a:t>
            </a:r>
          </a:p>
          <a:p>
            <a:pPr eaLnBrk="1" hangingPunct="1">
              <a:lnSpc>
                <a:spcPct val="9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400" smtClean="0"/>
              <a:t>говорит о своем душевном состоянии.</a:t>
            </a:r>
          </a:p>
          <a:p>
            <a:pPr eaLnBrk="1" hangingPunct="1">
              <a:lnSpc>
                <a:spcPct val="9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400" smtClean="0"/>
              <a:t> Он или она могут:</a:t>
            </a:r>
          </a:p>
          <a:p>
            <a:pPr eaLnBrk="1" hangingPunct="1">
              <a:lnSpc>
                <a:spcPct val="9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400" smtClean="0"/>
              <a:t>1.Прямо и явно говорить о смерти: </a:t>
            </a:r>
          </a:p>
          <a:p>
            <a:pPr eaLnBrk="1" hangingPunct="1">
              <a:lnSpc>
                <a:spcPct val="9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400" smtClean="0"/>
              <a:t>“Я собираюсь покончить с собой”; “Я не могу так дальше жить”.</a:t>
            </a:r>
          </a:p>
          <a:p>
            <a:pPr eaLnBrk="1" hangingPunct="1">
              <a:lnSpc>
                <a:spcPct val="9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400" smtClean="0"/>
              <a:t>2. Косвенно намекать о своем намерении: </a:t>
            </a:r>
          </a:p>
          <a:p>
            <a:pPr eaLnBrk="1" hangingPunct="1">
              <a:lnSpc>
                <a:spcPct val="9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400" smtClean="0"/>
              <a:t>“Я больше не буду ни для кого проблемой”;</a:t>
            </a:r>
          </a:p>
          <a:p>
            <a:pPr eaLnBrk="1" hangingPunct="1">
              <a:lnSpc>
                <a:spcPct val="9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400" smtClean="0"/>
              <a:t>“Тебе больше не придется обо мне волноваться”.</a:t>
            </a:r>
          </a:p>
          <a:p>
            <a:pPr eaLnBrk="1" hangingPunct="1">
              <a:lnSpc>
                <a:spcPct val="9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400" smtClean="0"/>
              <a:t>3. Много шутить на тему самоубийства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1428750" y="285750"/>
            <a:ext cx="7564438" cy="1143000"/>
          </a:xfrm>
        </p:spPr>
        <p:txBody>
          <a:bodyPr/>
          <a:lstStyle/>
          <a:p>
            <a:pPr algn="ctr"/>
            <a:r>
              <a:rPr lang="ru-RU" altLang="ru-RU" sz="4000" b="1" smtClean="0"/>
              <a:t>Антисуицидальные факторы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2275" y="2060575"/>
            <a:ext cx="7158038" cy="4021138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нежелание вызывать отрицательные переживание у близких;</a:t>
            </a:r>
          </a:p>
          <a:p>
            <a:pPr>
              <a:defRPr/>
            </a:pPr>
            <a:r>
              <a:rPr lang="ru-RU" dirty="0" smtClean="0"/>
              <a:t>чувство долга перед родителями;</a:t>
            </a:r>
          </a:p>
          <a:p>
            <a:pPr>
              <a:defRPr/>
            </a:pPr>
            <a:r>
              <a:rPr lang="ru-RU" dirty="0" smtClean="0"/>
              <a:t>религиозность (грех самоубийства);</a:t>
            </a:r>
          </a:p>
          <a:p>
            <a:pPr>
              <a:defRPr/>
            </a:pPr>
            <a:r>
              <a:rPr lang="ru-RU" dirty="0" smtClean="0"/>
              <a:t>наличие нереализованных планов;</a:t>
            </a:r>
          </a:p>
          <a:p>
            <a:pPr>
              <a:lnSpc>
                <a:spcPct val="150000"/>
              </a:lnSpc>
              <a:defRPr/>
            </a:pPr>
            <a:r>
              <a:rPr lang="ru-RU" dirty="0" smtClean="0"/>
              <a:t>любовь к жизни.</a:t>
            </a:r>
          </a:p>
          <a:p>
            <a:pPr algn="ctr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ru-RU" sz="2400" b="1" dirty="0" smtClean="0"/>
              <a:t> </a:t>
            </a:r>
            <a:endParaRPr lang="ru-RU" sz="24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000" b="1" smtClean="0"/>
              <a:t>Факторы, ведущие к самоубийству среди подростков</a:t>
            </a:r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1479550" y="1981200"/>
            <a:ext cx="6092825" cy="4662488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AutoNum type="arabicPeriod" startAt="2"/>
            </a:pPr>
            <a:r>
              <a:rPr lang="ru-RU" altLang="ru-RU" sz="2400" b="1" smtClean="0"/>
              <a:t>Конфликты в школе:</a:t>
            </a:r>
          </a:p>
          <a:p>
            <a:pPr marL="457200" indent="-457200"/>
            <a:r>
              <a:rPr lang="ru-RU" altLang="ru-RU" sz="2400" smtClean="0"/>
              <a:t>с учителями;</a:t>
            </a:r>
          </a:p>
          <a:p>
            <a:pPr marL="457200" indent="-457200"/>
            <a:r>
              <a:rPr lang="ru-RU" altLang="ru-RU" sz="2400" smtClean="0"/>
              <a:t>с одноклассниками;</a:t>
            </a:r>
          </a:p>
          <a:p>
            <a:pPr marL="457200" indent="-457200"/>
            <a:r>
              <a:rPr lang="ru-RU" altLang="ru-RU" sz="2400" smtClean="0"/>
              <a:t>изоляция (бойкот).</a:t>
            </a:r>
          </a:p>
          <a:p>
            <a:pPr marL="457200" indent="-457200"/>
            <a:endParaRPr lang="ru-RU" altLang="ru-RU" sz="2400" smtClean="0"/>
          </a:p>
          <a:p>
            <a:pPr marL="457200" indent="-457200">
              <a:buFont typeface="Wingdings" panose="05000000000000000000" pitchFamily="2" charset="2"/>
              <a:buAutoNum type="arabicPeriod" startAt="3"/>
            </a:pPr>
            <a:r>
              <a:rPr lang="ru-RU" altLang="ru-RU" sz="2400" b="1" smtClean="0"/>
              <a:t>Личностные особенности:</a:t>
            </a:r>
          </a:p>
          <a:p>
            <a:pPr marL="457200" indent="-457200"/>
            <a:r>
              <a:rPr lang="ru-RU" altLang="ru-RU" sz="2400" smtClean="0"/>
              <a:t>безответная любовь;</a:t>
            </a:r>
          </a:p>
          <a:p>
            <a:pPr marL="457200" indent="-457200"/>
            <a:r>
              <a:rPr lang="ru-RU" altLang="ru-RU" sz="2400" smtClean="0"/>
              <a:t>отсутствие отношений;</a:t>
            </a:r>
          </a:p>
          <a:p>
            <a:pPr marL="457200" indent="-457200"/>
            <a:r>
              <a:rPr lang="ru-RU" altLang="ru-RU" sz="2400" smtClean="0"/>
              <a:t>разрыв отношений;</a:t>
            </a:r>
          </a:p>
          <a:p>
            <a:pPr marL="457200" indent="-457200"/>
            <a:r>
              <a:rPr lang="ru-RU" altLang="ru-RU" sz="2400" smtClean="0"/>
              <a:t>акцентуация характера.</a:t>
            </a:r>
          </a:p>
          <a:p>
            <a:pPr marL="457200" indent="-457200"/>
            <a:endParaRPr lang="ru-RU" altLang="ru-RU" sz="2400" smtClean="0"/>
          </a:p>
          <a:p>
            <a:pPr marL="457200" indent="-457200">
              <a:buFont typeface="Wingdings" panose="05000000000000000000" pitchFamily="2" charset="2"/>
              <a:buNone/>
            </a:pPr>
            <a:endParaRPr lang="ru-RU" altLang="ru-RU" sz="2400" smtClean="0"/>
          </a:p>
        </p:txBody>
      </p:sp>
      <p:pic>
        <p:nvPicPr>
          <p:cNvPr id="26628" name="Picture 3" descr="H:\Documents and Settings\Ольга\Мои документы\Мои рисунки\Суицид\5c5TrmsU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500313"/>
            <a:ext cx="311150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2"/>
          <p:cNvSpPr>
            <a:spLocks noGrp="1"/>
          </p:cNvSpPr>
          <p:nvPr>
            <p:ph idx="1"/>
          </p:nvPr>
        </p:nvSpPr>
        <p:spPr>
          <a:xfrm>
            <a:off x="1331913" y="549275"/>
            <a:ext cx="7462837" cy="568801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800" b="1" smtClean="0"/>
              <a:t>  </a:t>
            </a:r>
            <a:r>
              <a:rPr lang="ru-RU" altLang="ru-RU" sz="2300" b="1" smtClean="0"/>
              <a:t>Суицид</a:t>
            </a:r>
            <a:r>
              <a:rPr lang="ru-RU" altLang="ru-RU" sz="2300" smtClean="0"/>
              <a:t> -  намеренное лишение себя жизни или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300" smtClean="0"/>
              <a:t>  попытка нанести себе травмы, несовместимые с жизнью.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300" smtClean="0"/>
              <a:t> Суициды делятся на три основные группы: </a:t>
            </a:r>
          </a:p>
          <a:p>
            <a:pPr algn="just"/>
            <a:r>
              <a:rPr lang="ru-RU" altLang="ru-RU" sz="2300" smtClean="0"/>
              <a:t>Истинный суицид (направляется желанием умереть, не бывает спонтанным. Ему предшествует угнетенное настроение и депрессивное состояние).</a:t>
            </a:r>
          </a:p>
          <a:p>
            <a:pPr algn="just"/>
            <a:r>
              <a:rPr lang="ru-RU" altLang="ru-RU" sz="2300" smtClean="0"/>
              <a:t> демонстративный суицид (не связан с желанием умереть, а является способом обратить внимание на свои проблемы, позвать на помощь, вести диалог).</a:t>
            </a:r>
          </a:p>
          <a:p>
            <a:pPr algn="just"/>
            <a:r>
              <a:rPr lang="ru-RU" altLang="ru-RU" sz="2300" smtClean="0"/>
              <a:t> скрытый суицид (косвенное самоубийство. Это действие сопровождающееся высокой вероятностью летального исхода. Это суицидально-обусловленное поведение: занятия экстремальными видами спорта, употребление психоактивных веществ).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400" smtClean="0"/>
          </a:p>
          <a:p>
            <a:pPr>
              <a:buFont typeface="Wingdings" panose="05000000000000000000" pitchFamily="2" charset="2"/>
              <a:buNone/>
            </a:pPr>
            <a:endParaRPr lang="ru-RU" altLang="ru-RU" sz="2400" smtClean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000" b="1" smtClean="0"/>
              <a:t>Сигналы опасности</a:t>
            </a:r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ru-RU" altLang="ru-RU" sz="2400" b="1" smtClean="0"/>
              <a:t>Поведенческие признаки:</a:t>
            </a:r>
          </a:p>
          <a:p>
            <a:pPr marL="457200" indent="-457200"/>
            <a:r>
              <a:rPr lang="ru-RU" altLang="ru-RU" sz="2400" smtClean="0"/>
              <a:t>раздача ценных вещей;</a:t>
            </a:r>
          </a:p>
          <a:p>
            <a:pPr marL="457200" indent="-457200"/>
            <a:r>
              <a:rPr lang="ru-RU" altLang="ru-RU" sz="2400" smtClean="0"/>
              <a:t>приведение дел в порядок;</a:t>
            </a:r>
          </a:p>
          <a:p>
            <a:pPr marL="457200" indent="-457200"/>
            <a:r>
              <a:rPr lang="ru-RU" altLang="ru-RU" sz="2400" smtClean="0"/>
              <a:t>прощание;</a:t>
            </a:r>
          </a:p>
          <a:p>
            <a:pPr marL="457200" indent="-457200"/>
            <a:r>
              <a:rPr lang="ru-RU" altLang="ru-RU" sz="2400" smtClean="0"/>
              <a:t>внешняя удовлетворенность, прилив энергии;</a:t>
            </a:r>
          </a:p>
          <a:p>
            <a:pPr marL="457200" indent="-457200"/>
            <a:r>
              <a:rPr lang="ru-RU" altLang="ru-RU" sz="2400" smtClean="0"/>
              <a:t>письменные указания;</a:t>
            </a:r>
          </a:p>
          <a:p>
            <a:pPr marL="457200" indent="-457200"/>
            <a:r>
              <a:rPr lang="ru-RU" altLang="ru-RU" sz="2400" smtClean="0"/>
              <a:t>примирение с давними врагами;</a:t>
            </a:r>
          </a:p>
          <a:p>
            <a:pPr marL="457200" indent="-457200"/>
            <a:r>
              <a:rPr lang="ru-RU" altLang="ru-RU" sz="2400" smtClean="0"/>
              <a:t>демонстрация радикальных перемен в поведении.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000" b="1" smtClean="0"/>
              <a:t>Сигналы опасности</a:t>
            </a:r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>
          <a:xfrm>
            <a:off x="1479550" y="1981200"/>
            <a:ext cx="7521575" cy="4591050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AutoNum type="arabicPeriod" startAt="2"/>
            </a:pPr>
            <a:r>
              <a:rPr lang="ru-RU" altLang="ru-RU" sz="2400" b="1" smtClean="0"/>
              <a:t>Словесные признаки:</a:t>
            </a:r>
          </a:p>
          <a:p>
            <a:pPr marL="457200" indent="-457200"/>
            <a:r>
              <a:rPr lang="ru-RU" altLang="ru-RU" sz="2400" smtClean="0"/>
              <a:t>словесное предупреждение или угрозы;</a:t>
            </a:r>
          </a:p>
          <a:p>
            <a:pPr marL="457200" indent="-457200"/>
            <a:r>
              <a:rPr lang="ru-RU" altLang="ru-RU" sz="2400" smtClean="0"/>
              <a:t>шутки на тему самоубийства;</a:t>
            </a:r>
          </a:p>
          <a:p>
            <a:pPr marL="457200" indent="-457200"/>
            <a:r>
              <a:rPr lang="ru-RU" altLang="ru-RU" sz="2400" smtClean="0"/>
              <a:t>нездоровая заинтересованность вопросами смерти.</a:t>
            </a:r>
          </a:p>
          <a:p>
            <a:pPr marL="457200" indent="-457200">
              <a:buFont typeface="Wingdings" panose="05000000000000000000" pitchFamily="2" charset="2"/>
              <a:buNone/>
            </a:pPr>
            <a:endParaRPr lang="ru-RU" altLang="ru-RU" sz="2400" smtClean="0"/>
          </a:p>
          <a:p>
            <a:pPr marL="457200" indent="-457200">
              <a:buFont typeface="Wingdings" panose="05000000000000000000" pitchFamily="2" charset="2"/>
              <a:buAutoNum type="arabicPeriod" startAt="3"/>
            </a:pPr>
            <a:r>
              <a:rPr lang="ru-RU" altLang="ru-RU" sz="2400" b="1" smtClean="0"/>
              <a:t>Ситуационные признаки:</a:t>
            </a:r>
          </a:p>
          <a:p>
            <a:pPr marL="457200" indent="-457200"/>
            <a:r>
              <a:rPr lang="ru-RU" altLang="ru-RU" sz="2400" smtClean="0"/>
              <a:t>социальная изоляция;</a:t>
            </a:r>
          </a:p>
          <a:p>
            <a:pPr marL="457200" indent="-457200"/>
            <a:r>
              <a:rPr lang="ru-RU" altLang="ru-RU" sz="2400" smtClean="0"/>
              <a:t>серьезный кризис в семье;</a:t>
            </a:r>
          </a:p>
          <a:p>
            <a:pPr marL="457200" indent="-457200"/>
            <a:r>
              <a:rPr lang="ru-RU" altLang="ru-RU" sz="2400" smtClean="0"/>
              <a:t>насилие;</a:t>
            </a:r>
          </a:p>
          <a:p>
            <a:pPr marL="457200" indent="-457200"/>
            <a:r>
              <a:rPr lang="ru-RU" altLang="ru-RU" sz="2400" smtClean="0"/>
              <a:t>интернет.</a:t>
            </a:r>
          </a:p>
        </p:txBody>
      </p:sp>
      <p:pic>
        <p:nvPicPr>
          <p:cNvPr id="28676" name="Picture 2" descr="H:\Documents and Settings\Ольга\Мои документы\Мои рисунки\Суицид\1315477090_337606-310x199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4363" y="4357688"/>
            <a:ext cx="3338512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457200" y="255588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ru-RU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суицида- </a:t>
            </a:r>
            <a:endParaRPr lang="ru-RU" altLang="ru-RU" sz="3200" b="1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GB" altLang="ru-RU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совместная работа </a:t>
            </a:r>
          </a:p>
        </p:txBody>
      </p:sp>
      <p:sp>
        <p:nvSpPr>
          <p:cNvPr id="29699" name="AutoShape 2"/>
          <p:cNvSpPr>
            <a:spLocks noChangeArrowheads="1"/>
          </p:cNvSpPr>
          <p:nvPr/>
        </p:nvSpPr>
        <p:spPr bwMode="auto">
          <a:xfrm rot="-2460000">
            <a:off x="5076825" y="2138363"/>
            <a:ext cx="719138" cy="288925"/>
          </a:xfrm>
          <a:prstGeom prst="rightArrow">
            <a:avLst>
              <a:gd name="adj1" fmla="val 35167"/>
              <a:gd name="adj2" fmla="val 100793"/>
            </a:avLst>
          </a:prstGeom>
          <a:gradFill rotWithShape="0">
            <a:gsLst>
              <a:gs pos="0">
                <a:srgbClr val="00005B"/>
              </a:gs>
              <a:gs pos="100000">
                <a:srgbClr val="000066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9700" name="AutoShape 3"/>
          <p:cNvSpPr>
            <a:spLocks noChangeArrowheads="1"/>
          </p:cNvSpPr>
          <p:nvPr/>
        </p:nvSpPr>
        <p:spPr bwMode="auto">
          <a:xfrm rot="3480000">
            <a:off x="5041106" y="4760119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0">
            <a:gsLst>
              <a:gs pos="0">
                <a:srgbClr val="00005B"/>
              </a:gs>
              <a:gs pos="100000">
                <a:srgbClr val="000066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9701" name="AutoShape 4"/>
          <p:cNvSpPr>
            <a:spLocks noChangeArrowheads="1"/>
          </p:cNvSpPr>
          <p:nvPr/>
        </p:nvSpPr>
        <p:spPr bwMode="auto">
          <a:xfrm rot="-7260000">
            <a:off x="3208337" y="2212976"/>
            <a:ext cx="792163" cy="360362"/>
          </a:xfrm>
          <a:prstGeom prst="rightArrow">
            <a:avLst>
              <a:gd name="adj1" fmla="val 35167"/>
              <a:gd name="adj2" fmla="val 89019"/>
            </a:avLst>
          </a:prstGeom>
          <a:gradFill rotWithShape="0">
            <a:gsLst>
              <a:gs pos="0">
                <a:srgbClr val="00005B"/>
              </a:gs>
              <a:gs pos="100000">
                <a:srgbClr val="000066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9702" name="AutoShape 5"/>
          <p:cNvSpPr>
            <a:spLocks noChangeArrowheads="1"/>
          </p:cNvSpPr>
          <p:nvPr/>
        </p:nvSpPr>
        <p:spPr bwMode="auto">
          <a:xfrm rot="7560000">
            <a:off x="3245645" y="4755356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0">
            <a:gsLst>
              <a:gs pos="0">
                <a:srgbClr val="00005B"/>
              </a:gs>
              <a:gs pos="100000">
                <a:srgbClr val="000066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9703" name="AutoShape 6"/>
          <p:cNvSpPr>
            <a:spLocks noChangeArrowheads="1"/>
          </p:cNvSpPr>
          <p:nvPr/>
        </p:nvSpPr>
        <p:spPr bwMode="auto">
          <a:xfrm>
            <a:off x="5580063" y="3429000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0">
            <a:gsLst>
              <a:gs pos="0">
                <a:srgbClr val="00005B"/>
              </a:gs>
              <a:gs pos="100000">
                <a:srgbClr val="000066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9704" name="AutoShape 7"/>
          <p:cNvSpPr>
            <a:spLocks noChangeArrowheads="1"/>
          </p:cNvSpPr>
          <p:nvPr/>
        </p:nvSpPr>
        <p:spPr bwMode="auto">
          <a:xfrm rot="10800000">
            <a:off x="2555875" y="3578225"/>
            <a:ext cx="863600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0">
            <a:gsLst>
              <a:gs pos="0">
                <a:srgbClr val="00005B"/>
              </a:gs>
              <a:gs pos="100000">
                <a:srgbClr val="000066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9705" name="Text Box 27"/>
          <p:cNvSpPr txBox="1">
            <a:spLocks noChangeArrowheads="1"/>
          </p:cNvSpPr>
          <p:nvPr/>
        </p:nvSpPr>
        <p:spPr bwMode="auto">
          <a:xfrm>
            <a:off x="4114800" y="3622675"/>
            <a:ext cx="9525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ru-RU" sz="280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29706" name="Text Box 28"/>
          <p:cNvSpPr txBox="1">
            <a:spLocks noChangeArrowheads="1"/>
          </p:cNvSpPr>
          <p:nvPr/>
        </p:nvSpPr>
        <p:spPr bwMode="auto">
          <a:xfrm>
            <a:off x="6215063" y="2000250"/>
            <a:ext cx="1871662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ru-RU" sz="2000" b="1">
                <a:solidFill>
                  <a:srgbClr val="BA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Учителя, воспитатели</a:t>
            </a:r>
          </a:p>
        </p:txBody>
      </p:sp>
      <p:sp>
        <p:nvSpPr>
          <p:cNvPr id="29707" name="Text Box 29"/>
          <p:cNvSpPr txBox="1">
            <a:spLocks noChangeArrowheads="1"/>
          </p:cNvSpPr>
          <p:nvPr/>
        </p:nvSpPr>
        <p:spPr bwMode="auto">
          <a:xfrm>
            <a:off x="1143000" y="2071688"/>
            <a:ext cx="1857375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ru-RU" sz="2000" b="1">
                <a:solidFill>
                  <a:srgbClr val="BA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Психолог, социальный педагог </a:t>
            </a:r>
          </a:p>
        </p:txBody>
      </p:sp>
      <p:sp>
        <p:nvSpPr>
          <p:cNvPr id="29708" name="Text Box 30"/>
          <p:cNvSpPr txBox="1">
            <a:spLocks noChangeArrowheads="1"/>
          </p:cNvSpPr>
          <p:nvPr/>
        </p:nvSpPr>
        <p:spPr bwMode="auto">
          <a:xfrm>
            <a:off x="6500813" y="3643313"/>
            <a:ext cx="1328737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ru-RU" sz="2000" b="1">
                <a:solidFill>
                  <a:srgbClr val="BA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</a:t>
            </a:r>
          </a:p>
        </p:txBody>
      </p:sp>
      <p:sp>
        <p:nvSpPr>
          <p:cNvPr id="29709" name="Text Box 31"/>
          <p:cNvSpPr txBox="1">
            <a:spLocks noChangeArrowheads="1"/>
          </p:cNvSpPr>
          <p:nvPr/>
        </p:nvSpPr>
        <p:spPr bwMode="auto">
          <a:xfrm>
            <a:off x="5143500" y="5500688"/>
            <a:ext cx="1643063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ru-RU" sz="2000" b="1">
                <a:solidFill>
                  <a:srgbClr val="BA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Сверстники </a:t>
            </a:r>
          </a:p>
        </p:txBody>
      </p:sp>
      <p:sp>
        <p:nvSpPr>
          <p:cNvPr id="29710" name="Text Box 32"/>
          <p:cNvSpPr txBox="1">
            <a:spLocks noChangeArrowheads="1"/>
          </p:cNvSpPr>
          <p:nvPr/>
        </p:nvSpPr>
        <p:spPr bwMode="auto">
          <a:xfrm>
            <a:off x="1071563" y="4214813"/>
            <a:ext cx="191452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ru-RU" b="1">
                <a:solidFill>
                  <a:srgbClr val="BA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Участковый </a:t>
            </a:r>
          </a:p>
          <a:p>
            <a:pPr algn="r" eaLnBrk="1" hangingPunct="1"/>
            <a:r>
              <a:rPr lang="en-GB" altLang="ru-RU" b="1">
                <a:solidFill>
                  <a:srgbClr val="BA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инспектор</a:t>
            </a:r>
          </a:p>
        </p:txBody>
      </p:sp>
      <p:sp>
        <p:nvSpPr>
          <p:cNvPr id="29711" name="Text Box 33"/>
          <p:cNvSpPr txBox="1">
            <a:spLocks noChangeArrowheads="1"/>
          </p:cNvSpPr>
          <p:nvPr/>
        </p:nvSpPr>
        <p:spPr bwMode="auto">
          <a:xfrm>
            <a:off x="1428750" y="5572125"/>
            <a:ext cx="1952625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ru-RU" sz="2000" b="1">
                <a:solidFill>
                  <a:srgbClr val="BA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Медработники</a:t>
            </a:r>
            <a:r>
              <a:rPr lang="en-GB" altLang="ru-RU" sz="160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29712" name="Picture 3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571750"/>
            <a:ext cx="2087563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000" b="1" smtClean="0"/>
              <a:t>Консультирование суицидальных подростков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1479550" y="1981200"/>
            <a:ext cx="7626350" cy="4591050"/>
          </a:xfrm>
        </p:spPr>
        <p:txBody>
          <a:bodyPr/>
          <a:lstStyle/>
          <a:p>
            <a:r>
              <a:rPr lang="ru-RU" altLang="ru-RU" sz="2400" smtClean="0"/>
              <a:t>Снять негативные эмоции.</a:t>
            </a:r>
          </a:p>
          <a:p>
            <a:r>
              <a:rPr lang="ru-RU" altLang="ru-RU" sz="2400" smtClean="0"/>
              <a:t>Помочь разобраться в своих чувствах.</a:t>
            </a:r>
          </a:p>
          <a:p>
            <a:r>
              <a:rPr lang="ru-RU" altLang="ru-RU" sz="2400" smtClean="0"/>
              <a:t>Обучить социальным навыкам, умению преодолевать стресс.</a:t>
            </a:r>
          </a:p>
          <a:p>
            <a:r>
              <a:rPr lang="ru-RU" altLang="ru-RU" sz="2400" smtClean="0"/>
              <a:t>Социальная поддержка с помощью семьи, школы, друзей.</a:t>
            </a:r>
          </a:p>
          <a:p>
            <a:r>
              <a:rPr lang="ru-RU" altLang="ru-RU" sz="2400" smtClean="0"/>
              <a:t>Психокоррекционные занятия по повышению самооценки.</a:t>
            </a:r>
          </a:p>
          <a:p>
            <a:r>
              <a:rPr lang="ru-RU" altLang="ru-RU" sz="2400" smtClean="0"/>
              <a:t>Развитие адекватного отношения к собственной личности.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5400" smtClean="0">
                <a:effectLst>
                  <a:outerShdw blurRad="38100" dist="38100" dir="2700000" algn="tl">
                    <a:srgbClr val="666633"/>
                  </a:outerShdw>
                </a:effectLst>
              </a:rPr>
              <a:t>Подростковый суицид</a:t>
            </a: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1500188" y="2000250"/>
            <a:ext cx="7429500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ru-RU" sz="2300" dirty="0">
                <a:latin typeface="Times New Roman" pitchFamily="18" charset="0"/>
              </a:rPr>
              <a:t>За последнее время самоубийства среди подростков выросло в 3 раза. Основные причины суицида</a:t>
            </a:r>
            <a:r>
              <a:rPr lang="ru-RU" sz="2300" dirty="0">
                <a:effectLst>
                  <a:outerShdw blurRad="38100" dist="38100" dir="2700000" algn="tl">
                    <a:srgbClr val="666633"/>
                  </a:outerShdw>
                </a:effectLst>
                <a:latin typeface="Times New Roman" pitchFamily="18" charset="0"/>
              </a:rPr>
              <a:t>: а)неразделенная любовь; б)конфликты с родителями, сверстниками; в) страх перед будущим; г) одиночество.</a:t>
            </a:r>
            <a:br>
              <a:rPr lang="ru-RU" sz="2300" dirty="0">
                <a:effectLst>
                  <a:outerShdw blurRad="38100" dist="38100" dir="2700000" algn="tl">
                    <a:srgbClr val="666633"/>
                  </a:outerShdw>
                </a:effectLst>
                <a:latin typeface="Times New Roman" pitchFamily="18" charset="0"/>
              </a:rPr>
            </a:br>
            <a:r>
              <a:rPr lang="ru-RU" sz="2300" dirty="0">
                <a:latin typeface="Times New Roman" pitchFamily="18" charset="0"/>
              </a:rPr>
              <a:t>Ежегодно каждый двенадцатый подросток в возрасте 15-19 лет пытается совершить попытку самоубийства. По абсолютному количеству подростковых самоубийств Россия занимает первое место. Причем в 75% зарегистрированных суицидов это дети из вполне обеспеченных и благополучных семей. Все больше случаев суицида фиксируется в таких экономически благополучных странах, как Швеция, Норвегия, Япония.</a:t>
            </a:r>
            <a:endParaRPr lang="ru-RU" sz="2300" dirty="0">
              <a:effectLst>
                <a:outerShdw blurRad="38100" dist="38100" dir="2700000" algn="tl">
                  <a:srgbClr val="666633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000" b="1" smtClean="0"/>
              <a:t>Факторы, ведущие к самоубийству среди подростков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1517650" y="2195513"/>
            <a:ext cx="7626350" cy="4662487"/>
          </a:xfrm>
        </p:spPr>
        <p:txBody>
          <a:bodyPr/>
          <a:lstStyle/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ru-RU" altLang="ru-RU" sz="2400" b="1" smtClean="0"/>
              <a:t>Проблемы семьи:</a:t>
            </a:r>
          </a:p>
          <a:p>
            <a:pPr marL="457200" indent="-457200"/>
            <a:r>
              <a:rPr lang="ru-RU" altLang="ru-RU" sz="2400" smtClean="0"/>
              <a:t>непонимание со стороны родителей;</a:t>
            </a:r>
          </a:p>
          <a:p>
            <a:pPr marL="457200" indent="-457200"/>
            <a:r>
              <a:rPr lang="ru-RU" altLang="ru-RU" sz="2400" smtClean="0"/>
              <a:t>конфликты с родителями;</a:t>
            </a:r>
          </a:p>
          <a:p>
            <a:pPr marL="457200" indent="-457200"/>
            <a:r>
              <a:rPr lang="ru-RU" altLang="ru-RU" sz="2400" smtClean="0"/>
              <a:t>алкоголизм родителей;</a:t>
            </a:r>
          </a:p>
          <a:p>
            <a:pPr marL="457200" indent="-457200"/>
            <a:r>
              <a:rPr lang="ru-RU" altLang="ru-RU" sz="2400" smtClean="0"/>
              <a:t>смерть родителей;</a:t>
            </a:r>
          </a:p>
          <a:p>
            <a:pPr marL="457200" indent="-457200"/>
            <a:r>
              <a:rPr lang="ru-RU" altLang="ru-RU" sz="2400" smtClean="0"/>
              <a:t>развод родителей;</a:t>
            </a:r>
          </a:p>
          <a:p>
            <a:pPr marL="457200" indent="-457200"/>
            <a:r>
              <a:rPr lang="ru-RU" altLang="ru-RU" sz="2400" smtClean="0"/>
              <a:t>эмоциональная депревация;</a:t>
            </a:r>
          </a:p>
          <a:p>
            <a:pPr marL="457200" indent="-457200"/>
            <a:r>
              <a:rPr lang="ru-RU" altLang="ru-RU" sz="2400" smtClean="0"/>
              <a:t>жестокое обращение, насилие;</a:t>
            </a:r>
          </a:p>
          <a:p>
            <a:pPr marL="457200" indent="-457200"/>
            <a:r>
              <a:rPr lang="ru-RU" altLang="ru-RU" sz="2400" smtClean="0"/>
              <a:t>отсутствие уважения, теплых семейных отношений.</a:t>
            </a:r>
          </a:p>
          <a:p>
            <a:pPr marL="457200" indent="-457200">
              <a:buFont typeface="Wingdings" panose="05000000000000000000" pitchFamily="2" charset="2"/>
              <a:buNone/>
            </a:pPr>
            <a:endParaRPr lang="ru-RU" altLang="ru-RU" sz="2400" smtClean="0"/>
          </a:p>
          <a:p>
            <a:pPr marL="457200" indent="-457200">
              <a:buFont typeface="Wingdings" panose="05000000000000000000" pitchFamily="2" charset="2"/>
              <a:buNone/>
            </a:pPr>
            <a:endParaRPr lang="ru-RU" altLang="ru-RU" sz="2400" smtClean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1428750" y="357188"/>
            <a:ext cx="7286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lnSpc>
                <a:spcPct val="80000"/>
              </a:lnSpc>
              <a:defRPr/>
            </a:pPr>
            <a:r>
              <a:rPr lang="ru-RU" sz="5400" dirty="0">
                <a:solidFill>
                  <a:schemeClr val="tx2"/>
                </a:solidFill>
                <a:effectLst>
                  <a:outerShdw blurRad="38100" dist="38100" dir="2700000" algn="tl">
                    <a:srgbClr val="666633"/>
                  </a:outerShdw>
                </a:effectLst>
                <a:latin typeface="Times New Roman" pitchFamily="18" charset="0"/>
              </a:rPr>
              <a:t>Подростковый суицид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1500188" y="2000250"/>
            <a:ext cx="72723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dirty="0">
                <a:effectLst>
                  <a:outerShdw blurRad="38100" dist="38100" dir="2700000" algn="tl">
                    <a:srgbClr val="666633"/>
                  </a:outerShdw>
                </a:effectLst>
                <a:latin typeface="Arial" charset="0"/>
              </a:rPr>
              <a:t>По наблюдениям психологов можно выделить 6 основных причин подросткового суицида: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468313" y="2924175"/>
            <a:ext cx="41036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dirty="0">
                <a:latin typeface="Arial" charset="0"/>
              </a:rPr>
              <a:t>	- Безответная 	любовь</a:t>
            </a:r>
            <a:r>
              <a:rPr lang="ru-RU" dirty="0">
                <a:effectLst>
                  <a:outerShdw blurRad="38100" dist="38100" dir="2700000" algn="tl">
                    <a:srgbClr val="666633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1428750" y="4929188"/>
            <a:ext cx="3095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/>
              <a:t>- Нет сил бороться</a:t>
            </a: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1500188" y="4214813"/>
            <a:ext cx="2592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/>
              <a:t>- Всем на зло</a:t>
            </a:r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4391025" y="2928938"/>
            <a:ext cx="4752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/>
              <a:t>  - Обратите на меня внимание</a:t>
            </a:r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4500563" y="4143375"/>
            <a:ext cx="424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/>
              <a:t> - Пусть мучаются</a:t>
            </a:r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4572000" y="4929188"/>
            <a:ext cx="4103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/>
              <a:t>- Я никому не нужен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8" grpId="0"/>
      <p:bldP spid="38919" grpId="0"/>
      <p:bldP spid="38920" grpId="0"/>
      <p:bldP spid="38921" grpId="0"/>
      <p:bldP spid="38922" grpId="0"/>
      <p:bldP spid="389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1643063" y="0"/>
            <a:ext cx="70723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lnSpc>
                <a:spcPct val="80000"/>
              </a:lnSpc>
              <a:defRPr/>
            </a:pPr>
            <a:r>
              <a:rPr lang="ru-RU" sz="5400" dirty="0">
                <a:solidFill>
                  <a:schemeClr val="tx2"/>
                </a:solidFill>
                <a:effectLst>
                  <a:outerShdw blurRad="38100" dist="38100" dir="2700000" algn="tl">
                    <a:srgbClr val="666633"/>
                  </a:outerShdw>
                </a:effectLst>
                <a:latin typeface="Times New Roman" pitchFamily="18" charset="0"/>
              </a:rPr>
              <a:t>Подростковый суицид</a:t>
            </a:r>
          </a:p>
        </p:txBody>
      </p:sp>
      <p:sp>
        <p:nvSpPr>
          <p:cNvPr id="13315" name="Text Box 6"/>
          <p:cNvSpPr txBox="1">
            <a:spLocks noChangeArrowheads="1"/>
          </p:cNvSpPr>
          <p:nvPr/>
        </p:nvSpPr>
        <p:spPr bwMode="auto">
          <a:xfrm>
            <a:off x="1428750" y="1785938"/>
            <a:ext cx="79200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Психологи выделяют несколько типов подростков, которые склонны к суициду. Вот основные тревожные сигналы, на которые следует обратить внимание: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1428750" y="2714625"/>
            <a:ext cx="75612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>
                <a:latin typeface="Times New Roman" panose="02020603050405020304" pitchFamily="18" charset="0"/>
              </a:rPr>
              <a:t>1)У подростка нет друзей, он практически ни с кем не общается и не бывает откровенен.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500188" y="3500438"/>
            <a:ext cx="73453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>
                <a:latin typeface="Times New Roman" panose="02020603050405020304" pitchFamily="18" charset="0"/>
              </a:rPr>
              <a:t>2)Подростка ничего не интересует. На любой вопрос у него один ответ «Мне все равно».</a:t>
            </a: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1500188" y="4357688"/>
            <a:ext cx="693261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>
                <a:latin typeface="Times New Roman" panose="02020603050405020304" pitchFamily="18" charset="0"/>
              </a:rPr>
              <a:t>3)Любит болеть и постоянно придумывает себе болезни.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1500188" y="5214938"/>
            <a:ext cx="7416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>
                <a:latin typeface="Times New Roman" panose="02020603050405020304" pitchFamily="18" charset="0"/>
              </a:rPr>
              <a:t>4)Подросток часто представляет, что будет, если он умрет.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3" grpId="0"/>
      <p:bldP spid="39944" grpId="0"/>
      <p:bldP spid="39945" grpId="0"/>
      <p:bldP spid="399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1785938" y="285750"/>
            <a:ext cx="67532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lnSpc>
                <a:spcPct val="80000"/>
              </a:lnSpc>
              <a:defRPr/>
            </a:pPr>
            <a:r>
              <a:rPr lang="ru-RU" sz="5400" dirty="0">
                <a:solidFill>
                  <a:schemeClr val="tx2"/>
                </a:solidFill>
                <a:effectLst>
                  <a:outerShdw blurRad="38100" dist="38100" dir="2700000" algn="tl">
                    <a:srgbClr val="666633"/>
                  </a:outerShdw>
                </a:effectLst>
                <a:latin typeface="Times New Roman" pitchFamily="18" charset="0"/>
              </a:rPr>
              <a:t>Подростковый суицид</a:t>
            </a:r>
          </a:p>
        </p:txBody>
      </p:sp>
      <p:pic>
        <p:nvPicPr>
          <p:cNvPr id="14339" name="Picture 7" descr="Causes-For-Teenage-Suici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857375"/>
            <a:ext cx="2928937" cy="438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 Box 8"/>
          <p:cNvSpPr txBox="1">
            <a:spLocks noChangeArrowheads="1"/>
          </p:cNvSpPr>
          <p:nvPr/>
        </p:nvSpPr>
        <p:spPr bwMode="auto">
          <a:xfrm>
            <a:off x="3419475" y="1844675"/>
            <a:ext cx="5184775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altLang="ru-RU" sz="2000"/>
              <a:t>Как показывает практика, очень часто причина для самоубийства бывает надумана или совсем пустяковая. Она служит лишь последней каплей для отчаявшегося подростка. А истинная причина кроется далеко внутри, и родители могут ее даже не замечать. Подростки, которых удалось спасти, рассказывают, что мысль о самоубийстве посещала их довольно часто. Сначала это была лишь фантазия, но когда слишком часто об этом размышляешь, то идея уже не кажется такой абсурдной и постепенно фантазия приобретала все более реальные черты.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81150" y="357188"/>
            <a:ext cx="7562850" cy="579437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b="1" i="0" dirty="0" smtClean="0">
                <a:solidFill>
                  <a:schemeClr val="accent4">
                    <a:lumMod val="85000"/>
                    <a:lumOff val="15000"/>
                  </a:schemeClr>
                </a:solidFill>
              </a:rPr>
              <a:t>Причины самоубийств у подростков: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00188" y="2214563"/>
            <a:ext cx="7419975" cy="392906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Times New Roman" panose="02020603050405020304" pitchFamily="18" charset="0"/>
              <a:buNone/>
            </a:pPr>
            <a:r>
              <a:rPr lang="ru-RU" altLang="ru-RU" sz="2800" smtClean="0"/>
              <a:t>	Общей причиной суицида является </a:t>
            </a:r>
            <a:r>
              <a:rPr lang="ru-RU" altLang="ru-RU" sz="2800" b="1" smtClean="0"/>
              <a:t>социально-психологическая дезадаптация,</a:t>
            </a:r>
            <a:r>
              <a:rPr lang="ru-RU" altLang="ru-RU" sz="2800" smtClean="0"/>
              <a:t> возникающая под влиянием острых психотравмирующих ситуаций, нарушения взаимодействия личности с ее ближайшим окружением. Однако для подростков это чаще всего не тотальные нарушения, а нарушения общения с близкими, с семьей</a:t>
            </a:r>
            <a:r>
              <a:rPr lang="ru-RU" altLang="ru-RU" sz="20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1785938" y="0"/>
            <a:ext cx="6929437" cy="14351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b="1" dirty="0" err="1" smtClean="0">
                <a:solidFill>
                  <a:schemeClr val="accent4">
                    <a:lumMod val="85000"/>
                    <a:lumOff val="15000"/>
                  </a:schemeClr>
                </a:solidFill>
              </a:rPr>
              <a:t>Поведенческие</a:t>
            </a:r>
            <a:r>
              <a:rPr lang="en-GB" b="1" dirty="0" smtClean="0">
                <a:solidFill>
                  <a:schemeClr val="accent4">
                    <a:lumMod val="85000"/>
                    <a:lumOff val="15000"/>
                  </a:schemeClr>
                </a:solidFill>
              </a:rPr>
              <a:t> </a:t>
            </a:r>
            <a:r>
              <a:rPr lang="en-GB" b="1" dirty="0" err="1" smtClean="0">
                <a:solidFill>
                  <a:schemeClr val="accent4">
                    <a:lumMod val="85000"/>
                    <a:lumOff val="15000"/>
                  </a:schemeClr>
                </a:solidFill>
              </a:rPr>
              <a:t>признаки</a:t>
            </a:r>
            <a:r>
              <a:rPr lang="en-GB" b="1" dirty="0" smtClean="0">
                <a:solidFill>
                  <a:schemeClr val="accent4">
                    <a:lumMod val="85000"/>
                    <a:lumOff val="15000"/>
                  </a:schemeClr>
                </a:solidFill>
              </a:rPr>
              <a:t>: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71625" y="1839913"/>
            <a:ext cx="7572375" cy="50180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400" smtClean="0"/>
              <a:t>1</a:t>
            </a:r>
            <a:r>
              <a:rPr lang="en-GB" altLang="ru-RU" sz="2300" smtClean="0"/>
              <a:t>. Раздавать другим вещи, имеющие большую личную значимость, окончательно приводить в порядок дела, мириться с давними врагами. </a:t>
            </a:r>
          </a:p>
          <a:p>
            <a:pPr eaLnBrk="1" hangingPunct="1">
              <a:lnSpc>
                <a:spcPct val="8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300" smtClean="0"/>
              <a:t>2. Демонстрировать радикальные перемены в поведении, такие, как: </a:t>
            </a:r>
          </a:p>
          <a:p>
            <a:pPr eaLnBrk="1" hangingPunct="1">
              <a:lnSpc>
                <a:spcPct val="8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300" smtClean="0"/>
              <a:t>– в еде — есть слишком мало или слишком много; </a:t>
            </a:r>
          </a:p>
          <a:p>
            <a:pPr eaLnBrk="1" hangingPunct="1">
              <a:lnSpc>
                <a:spcPct val="8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300" smtClean="0"/>
              <a:t>– во сне — спать слишком мало или слишком много;</a:t>
            </a:r>
          </a:p>
          <a:p>
            <a:pPr eaLnBrk="1" hangingPunct="1">
              <a:lnSpc>
                <a:spcPct val="8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300" smtClean="0"/>
              <a:t>– во внешнем виде — стать неряшливым;</a:t>
            </a:r>
          </a:p>
          <a:p>
            <a:pPr eaLnBrk="1" hangingPunct="1">
              <a:lnSpc>
                <a:spcPct val="8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300" smtClean="0"/>
              <a:t>– замкнуться от семьи и друзей;</a:t>
            </a:r>
          </a:p>
          <a:p>
            <a:pPr eaLnBrk="1" hangingPunct="1">
              <a:lnSpc>
                <a:spcPct val="8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300" smtClean="0"/>
              <a:t>– быть чрезмерно деятельным или, наоборот, безразличным к окружающему миру; ощущать попеременно то внезапную эйфорию, то приступы отчаяния. </a:t>
            </a:r>
          </a:p>
          <a:p>
            <a:pPr eaLnBrk="1" hangingPunct="1">
              <a:lnSpc>
                <a:spcPct val="80000"/>
              </a:lnSpc>
              <a:buFont typeface="Times New Roman" panose="02020603050405020304" pitchFamily="18" charset="0"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ru-RU" sz="2300" smtClean="0"/>
              <a:t>3. Проявлять признаки беспомощности, безнадежности и отчаяния.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Солнечные дни">
  <a:themeElements>
    <a:clrScheme name="Солнечные дни 1">
      <a:dk1>
        <a:srgbClr val="000000"/>
      </a:dk1>
      <a:lt1>
        <a:srgbClr val="FFCC66"/>
      </a:lt1>
      <a:dk2>
        <a:srgbClr val="996633"/>
      </a:dk2>
      <a:lt2>
        <a:srgbClr val="CC6600"/>
      </a:lt2>
      <a:accent1>
        <a:srgbClr val="FF9933"/>
      </a:accent1>
      <a:accent2>
        <a:srgbClr val="CCCCCC"/>
      </a:accent2>
      <a:accent3>
        <a:srgbClr val="FFE2B8"/>
      </a:accent3>
      <a:accent4>
        <a:srgbClr val="000000"/>
      </a:accent4>
      <a:accent5>
        <a:srgbClr val="FFCAAD"/>
      </a:accent5>
      <a:accent6>
        <a:srgbClr val="B9B9B9"/>
      </a:accent6>
      <a:hlink>
        <a:srgbClr val="CC9900"/>
      </a:hlink>
      <a:folHlink>
        <a:srgbClr val="993366"/>
      </a:folHlink>
    </a:clrScheme>
    <a:fontScheme name="Солнечные дни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Солнечные дни 1">
        <a:dk1>
          <a:srgbClr val="000000"/>
        </a:dk1>
        <a:lt1>
          <a:srgbClr val="FFCC66"/>
        </a:lt1>
        <a:dk2>
          <a:srgbClr val="996633"/>
        </a:dk2>
        <a:lt2>
          <a:srgbClr val="CC6600"/>
        </a:lt2>
        <a:accent1>
          <a:srgbClr val="FF9933"/>
        </a:accent1>
        <a:accent2>
          <a:srgbClr val="CCCCCC"/>
        </a:accent2>
        <a:accent3>
          <a:srgbClr val="FFE2B8"/>
        </a:accent3>
        <a:accent4>
          <a:srgbClr val="000000"/>
        </a:accent4>
        <a:accent5>
          <a:srgbClr val="FFCAAD"/>
        </a:accent5>
        <a:accent6>
          <a:srgbClr val="B9B9B9"/>
        </a:accent6>
        <a:hlink>
          <a:srgbClr val="CC9900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лнечные дни 2">
        <a:dk1>
          <a:srgbClr val="000000"/>
        </a:dk1>
        <a:lt1>
          <a:srgbClr val="FFFFCC"/>
        </a:lt1>
        <a:dk2>
          <a:srgbClr val="996633"/>
        </a:dk2>
        <a:lt2>
          <a:srgbClr val="CC9900"/>
        </a:lt2>
        <a:accent1>
          <a:srgbClr val="FF9933"/>
        </a:accent1>
        <a:accent2>
          <a:srgbClr val="FFFFFF"/>
        </a:accent2>
        <a:accent3>
          <a:srgbClr val="FFFFE2"/>
        </a:accent3>
        <a:accent4>
          <a:srgbClr val="000000"/>
        </a:accent4>
        <a:accent5>
          <a:srgbClr val="FFCAAD"/>
        </a:accent5>
        <a:accent6>
          <a:srgbClr val="E7E7E7"/>
        </a:accent6>
        <a:hlink>
          <a:srgbClr val="FFCC66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лнечные дни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CBCBCB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лнечные дни 4">
        <a:dk1>
          <a:srgbClr val="000000"/>
        </a:dk1>
        <a:lt1>
          <a:srgbClr val="F8F8F8"/>
        </a:lt1>
        <a:dk2>
          <a:srgbClr val="006600"/>
        </a:dk2>
        <a:lt2>
          <a:srgbClr val="FFCC00"/>
        </a:lt2>
        <a:accent1>
          <a:srgbClr val="9999FF"/>
        </a:accent1>
        <a:accent2>
          <a:srgbClr val="003300"/>
        </a:accent2>
        <a:accent3>
          <a:srgbClr val="AAB8AA"/>
        </a:accent3>
        <a:accent4>
          <a:srgbClr val="D4D4D4"/>
        </a:accent4>
        <a:accent5>
          <a:srgbClr val="CACAFF"/>
        </a:accent5>
        <a:accent6>
          <a:srgbClr val="002D00"/>
        </a:accent6>
        <a:hlink>
          <a:srgbClr val="009966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лнечные дни 5">
        <a:dk1>
          <a:srgbClr val="000000"/>
        </a:dk1>
        <a:lt1>
          <a:srgbClr val="F8F8F8"/>
        </a:lt1>
        <a:dk2>
          <a:srgbClr val="990099"/>
        </a:dk2>
        <a:lt2>
          <a:srgbClr val="FFCC00"/>
        </a:lt2>
        <a:accent1>
          <a:srgbClr val="9999FF"/>
        </a:accent1>
        <a:accent2>
          <a:srgbClr val="660066"/>
        </a:accent2>
        <a:accent3>
          <a:srgbClr val="CAAACA"/>
        </a:accent3>
        <a:accent4>
          <a:srgbClr val="D4D4D4"/>
        </a:accent4>
        <a:accent5>
          <a:srgbClr val="CACAFF"/>
        </a:accent5>
        <a:accent6>
          <a:srgbClr val="5C005C"/>
        </a:accent6>
        <a:hlink>
          <a:srgbClr val="CC00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Мотивационная работа</Template>
  <TotalTime>403</TotalTime>
  <Words>1049</Words>
  <Application>Microsoft Office PowerPoint</Application>
  <PresentationFormat>Экран (4:3)</PresentationFormat>
  <Paragraphs>158</Paragraphs>
  <Slides>23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Times New Roman</vt:lpstr>
      <vt:lpstr>Wingdings</vt:lpstr>
      <vt:lpstr>Calibri</vt:lpstr>
      <vt:lpstr>Солнечные дни</vt:lpstr>
      <vt:lpstr>ОСОБЕННОСТИ СУИЦИДАЛЬНОГО ПОВЕДЕНИЯ ДЕТЕЙ И ПОДРОСТКОВ</vt:lpstr>
      <vt:lpstr>Презентация PowerPoint</vt:lpstr>
      <vt:lpstr>Подростковый суицид</vt:lpstr>
      <vt:lpstr>Факторы, ведущие к самоубийству среди подростков</vt:lpstr>
      <vt:lpstr>Презентация PowerPoint</vt:lpstr>
      <vt:lpstr>Презентация PowerPoint</vt:lpstr>
      <vt:lpstr>Презентация PowerPoint</vt:lpstr>
      <vt:lpstr>Причины самоубийств у подростков:</vt:lpstr>
      <vt:lpstr>Поведенческие признаки:</vt:lpstr>
      <vt:lpstr>Внешний вид и поведение подростка, склонного к суициду</vt:lpstr>
      <vt:lpstr>Нарушение психических процессов</vt:lpstr>
      <vt:lpstr>Эмоциональные нарушения</vt:lpstr>
      <vt:lpstr>Мифы о суициде</vt:lpstr>
      <vt:lpstr>Мифы о суициде</vt:lpstr>
      <vt:lpstr>Мифы о суициде</vt:lpstr>
      <vt:lpstr>Динамика развития суицидального поведения</vt:lpstr>
      <vt:lpstr>Словесные признаки:</vt:lpstr>
      <vt:lpstr>Антисуицидальные факторы</vt:lpstr>
      <vt:lpstr>Факторы, ведущие к самоубийству среди подростков</vt:lpstr>
      <vt:lpstr>Сигналы опасности</vt:lpstr>
      <vt:lpstr>Сигналы опасности</vt:lpstr>
      <vt:lpstr>Презентация PowerPoint</vt:lpstr>
      <vt:lpstr>Консультирование суицидальных подростков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ASUS</cp:lastModifiedBy>
  <cp:revision>95</cp:revision>
  <dcterms:created xsi:type="dcterms:W3CDTF">2012-01-24T07:55:38Z</dcterms:created>
  <dcterms:modified xsi:type="dcterms:W3CDTF">2023-10-26T15:05:17Z</dcterms:modified>
</cp:coreProperties>
</file>