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78" r:id="rId5"/>
    <p:sldId id="279" r:id="rId6"/>
    <p:sldId id="275" r:id="rId7"/>
    <p:sldId id="269" r:id="rId8"/>
    <p:sldId id="268" r:id="rId9"/>
    <p:sldId id="270" r:id="rId10"/>
    <p:sldId id="272" r:id="rId11"/>
    <p:sldId id="285" r:id="rId12"/>
    <p:sldId id="273" r:id="rId13"/>
    <p:sldId id="286" r:id="rId14"/>
    <p:sldId id="274" r:id="rId15"/>
    <p:sldId id="287" r:id="rId16"/>
    <p:sldId id="288" r:id="rId17"/>
    <p:sldId id="276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A2D82-1560-4E5A-AF3E-22A1B461BBBD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A71FE-2015-43D3-AE48-679FEBE9C2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235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A71FE-2015-43D3-AE48-679FEBE9C2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17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978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86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66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942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926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763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314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64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023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843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277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18CA6-1428-4634-B5E5-1A4EB8D02B75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215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7384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69" y="3995515"/>
            <a:ext cx="3623858" cy="2959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9657" y="1844824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дифференцированной работы на </a:t>
            </a:r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 </a:t>
            </a:r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159" y="4077072"/>
            <a:ext cx="336508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Можарова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Инна Николаевна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214290"/>
            <a:ext cx="7643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«СРЕДНЯЯ ШКОЛА № 16 ГОРОДА ЕВПАТОРИИ РЕСПУБЛИКИ КРЫМ»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6286520"/>
            <a:ext cx="2100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Евпатория 2019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716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260648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Дифференцированные задания по уровню трудности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6165" y="1581985"/>
            <a:ext cx="146367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9315" y="2149396"/>
            <a:ext cx="4172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Начерти отрезок длиною 5 см.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4919" y="2787428"/>
            <a:ext cx="146367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6165" y="3471390"/>
            <a:ext cx="7812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Измерь длину данного отрезка и начерти на 2 см длиннее.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8909" y="3988646"/>
            <a:ext cx="146367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6841" y="4453123"/>
            <a:ext cx="6837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Начерти отрезок длина которого больше 5 см и меньше 7 см.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6573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13737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96952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13050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заданий по объёму учебного материала.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76" t="20230" r="6552" b="18621"/>
          <a:stretch/>
        </p:blipFill>
        <p:spPr>
          <a:xfrm>
            <a:off x="864096" y="1772815"/>
            <a:ext cx="8245366" cy="4193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88746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2208"/>
            <a:ext cx="4195045" cy="3146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96" y="3549683"/>
            <a:ext cx="4195065" cy="31462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76074"/>
            <a:ext cx="4353457" cy="32650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1058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596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по форме учебных действий.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806"/>
          <a:stretch/>
        </p:blipFill>
        <p:spPr>
          <a:xfrm>
            <a:off x="899593" y="1530593"/>
            <a:ext cx="8065956" cy="4851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0778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29" y="620688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869" y="620688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30626" y="3277004"/>
            <a:ext cx="2640176" cy="3520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2242" y="3296766"/>
            <a:ext cx="2521603" cy="3362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21437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37" y="476672"/>
            <a:ext cx="4320480" cy="324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780928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5248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596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работы по степени самостоятельности учащихся.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397948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дети выполняют одинаковые упражнения, но одни это делают под руководством учителя, а другие самостоятельно.</a:t>
            </a:r>
          </a:p>
        </p:txBody>
      </p:sp>
    </p:spTree>
    <p:extLst>
      <p:ext uri="{BB962C8B-B14F-4D97-AF65-F5344CB8AC3E}">
        <p14:creationId xmlns="" xmlns:p14="http://schemas.microsoft.com/office/powerpoint/2010/main" val="4173353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51" y="13685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26064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Дифференцированный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подход: 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1" y="908720"/>
            <a:ext cx="82207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ученику почувствовать себя таким как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дает возможность к самосовершенствованию, которая определяется не учителем, а самим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учащимся;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настраивает детей двигаться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дальше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достигать больших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успехов;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 раннее выявление склонностей и способностей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детей;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создаёт условия для развития личности.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3205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3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2132856"/>
            <a:ext cx="78941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rgbClr val="FF0000"/>
                </a:solidFill>
                <a:effectLst/>
                <a:latin typeface="Propisi" panose="02000508030000020003" pitchFamily="2" charset="0"/>
              </a:rPr>
              <a:t>Спасибо, за внимание!</a:t>
            </a:r>
            <a:endParaRPr lang="ru-RU" sz="6000" b="1" cap="none" spc="0" dirty="0">
              <a:ln/>
              <a:solidFill>
                <a:srgbClr val="FF0000"/>
              </a:solidFill>
              <a:effectLst/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4765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7"/>
            <a:ext cx="3995936" cy="26639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81038"/>
            <a:ext cx="4355976" cy="29062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0495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3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844824"/>
            <a:ext cx="8316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армоничное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личности школьника,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активности учащихся в соответствии с индивидуальными возможностями и особенностями каждого, т.е.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60648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риоритетным направлением моей работы является: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725821"/>
            <a:ext cx="6643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дифференцированное обучение.</a:t>
            </a:r>
          </a:p>
        </p:txBody>
      </p:sp>
    </p:spTree>
    <p:extLst>
      <p:ext uri="{BB962C8B-B14F-4D97-AF65-F5344CB8AC3E}">
        <p14:creationId xmlns="" xmlns:p14="http://schemas.microsoft.com/office/powerpoint/2010/main" val="23020677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3029"/>
            <a:ext cx="4563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работы: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0112" y="1268760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индивидуальные особенности детей;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64502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класса на группы по разным критериям;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351782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и разработать задания для разных групп.</a:t>
            </a:r>
          </a:p>
        </p:txBody>
      </p:sp>
    </p:spTree>
    <p:extLst>
      <p:ext uri="{BB962C8B-B14F-4D97-AF65-F5344CB8AC3E}">
        <p14:creationId xmlns="" xmlns:p14="http://schemas.microsoft.com/office/powerpoint/2010/main" val="2153133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6705" y="260648"/>
            <a:ext cx="66255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делятся на три группы:</a:t>
            </a:r>
            <a:endParaRPr lang="ru-RU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68" y="1106071"/>
            <a:ext cx="8388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группа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дети, требующие постоянной дополнительной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898" y="2276872"/>
            <a:ext cx="83681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группа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дети, способные справиться самостоятельно, но иногда требующие пояснений.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5898" y="3836321"/>
            <a:ext cx="78722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группа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дети, способные справляться с материалом за короткий срок с высоким качеством и оказывать помощь другим. 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7497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1874" y="476672"/>
            <a:ext cx="6984776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дифференциации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068960"/>
            <a:ext cx="4572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24900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30136" y="476672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учебных заданий по уровню творчества.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780928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Репродуктивные; 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родуктивные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4641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3" y="-1204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395953"/>
            <a:ext cx="468052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Репродуктивные задания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205" y="989758"/>
            <a:ext cx="3312368" cy="441491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690198" y="1766373"/>
            <a:ext cx="2448272" cy="57606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90198" y="3591018"/>
            <a:ext cx="2520280" cy="4320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05846"/>
            <a:ext cx="3460917" cy="2411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852936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5816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9675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отличающиеся от стандартных.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79929"/>
            <a:ext cx="665682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родуктивные (творческие) задания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74219"/>
            <a:ext cx="3586708" cy="4782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11" y="2109315"/>
            <a:ext cx="3957269" cy="3350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09677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268</Words>
  <Application>Microsoft Office PowerPoint</Application>
  <PresentationFormat>Экран (4:3)</PresentationFormat>
  <Paragraphs>48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Администратор</cp:lastModifiedBy>
  <cp:revision>35</cp:revision>
  <dcterms:created xsi:type="dcterms:W3CDTF">2019-11-08T13:16:48Z</dcterms:created>
  <dcterms:modified xsi:type="dcterms:W3CDTF">2019-11-21T10:37:06Z</dcterms:modified>
</cp:coreProperties>
</file>