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8" r:id="rId5"/>
    <p:sldId id="279" r:id="rId6"/>
    <p:sldId id="275" r:id="rId7"/>
    <p:sldId id="269" r:id="rId8"/>
    <p:sldId id="268" r:id="rId9"/>
    <p:sldId id="270" r:id="rId10"/>
    <p:sldId id="272" r:id="rId11"/>
    <p:sldId id="285" r:id="rId12"/>
    <p:sldId id="273" r:id="rId13"/>
    <p:sldId id="286" r:id="rId14"/>
    <p:sldId id="274" r:id="rId15"/>
    <p:sldId id="287" r:id="rId16"/>
    <p:sldId id="288" r:id="rId17"/>
    <p:sldId id="276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2D82-1560-4E5A-AF3E-22A1B461BBBD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71FE-2015-43D3-AE48-679FEBE9C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3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71FE-2015-43D3-AE48-679FEBE9C2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78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6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66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42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2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63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1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23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4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7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8CA6-1428-4634-B5E5-1A4EB8D02B75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1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9" y="3995515"/>
            <a:ext cx="3623858" cy="295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657" y="184482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дифференцированной работы на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159" y="4077072"/>
            <a:ext cx="33650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ШКОЛА № 16 ГОРОДА ЕВПАТОРИИ РЕСПУБЛИКИ КРЫМ»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6286520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Евпатория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71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 по уровню трудности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165" y="1581985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315" y="2149396"/>
            <a:ext cx="417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длиною 5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919" y="2787428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165" y="3471390"/>
            <a:ext cx="781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Измерь длину данного отрезка и начерти на 2 см длиннее.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09" y="3988646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841" y="4453123"/>
            <a:ext cx="683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длина которого больше 5 см и меньше 7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57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3737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1305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заданий по объёму учебного материала.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6" t="20230" r="6552" b="18621"/>
          <a:stretch/>
        </p:blipFill>
        <p:spPr>
          <a:xfrm>
            <a:off x="864096" y="1772815"/>
            <a:ext cx="8245366" cy="419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874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2208"/>
            <a:ext cx="4195045" cy="3146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96" y="3549683"/>
            <a:ext cx="4195065" cy="3146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6074"/>
            <a:ext cx="4353457" cy="3265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058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по форме учебных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06"/>
          <a:stretch/>
        </p:blipFill>
        <p:spPr>
          <a:xfrm>
            <a:off x="899593" y="1530593"/>
            <a:ext cx="8065956" cy="4851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7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9" y="62068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69" y="62068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0626" y="3277004"/>
            <a:ext cx="2640176" cy="352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2242" y="3296766"/>
            <a:ext cx="2521603" cy="33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143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7" y="476672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248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работы по степени самостоятельности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979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выполняют одинаковые упражнения, но одни это делают под руководством учителя, а другие самостоятельно.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417335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1" y="1368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908720"/>
            <a:ext cx="8220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ученику почувствовать себя таким как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возможность к самосовершенствованию, которая определяется не учителем, а самим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учащимся;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настраивает детей двигаться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достигать больших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успехов;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раннее выявление склонностей и способностей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создаёт условия для развития личности.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0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132856"/>
            <a:ext cx="78941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Спасибо, за внимание!</a:t>
            </a:r>
            <a:endParaRPr lang="ru-RU" sz="6000" b="1" cap="none" spc="0" dirty="0">
              <a:ln/>
              <a:solidFill>
                <a:srgbClr val="FF0000"/>
              </a:solidFill>
              <a:effectLst/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76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7"/>
            <a:ext cx="3995936" cy="2663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038"/>
            <a:ext cx="4355976" cy="2906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495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844824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армоничное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школьника,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учащихся в соответствии с индивидуальными возможностями и особенностями каждого, т.е.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риоритетным направлением моей работы является: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25821"/>
            <a:ext cx="664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 обучение.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30206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029"/>
            <a:ext cx="456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112" y="126876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индивидуальные особенности детей;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класса на группы по разным критериям;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51782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разработать задания для разных групп.</a:t>
            </a:r>
          </a:p>
        </p:txBody>
      </p:sp>
    </p:spTree>
    <p:extLst>
      <p:ext uri="{BB962C8B-B14F-4D97-AF65-F5344CB8AC3E}">
        <p14:creationId xmlns="" xmlns:p14="http://schemas.microsoft.com/office/powerpoint/2010/main" val="2153133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6705" y="260648"/>
            <a:ext cx="6625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делятся на три группы: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68" y="1106071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дети, требующие постоянной дополнительной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98" y="2276872"/>
            <a:ext cx="8368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справиться самостоятельно, но иногда требующие пояснений.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98" y="3836321"/>
            <a:ext cx="7872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справляться с материалом за короткий срок с высоким качеством и оказывать помощь другим.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49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1874" y="476672"/>
            <a:ext cx="6984776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дифференциации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490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0136" y="47667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заданий по уровню творчества.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Репродуктивные;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641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" y="-1204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95953"/>
            <a:ext cx="46805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задания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05" y="989758"/>
            <a:ext cx="3312368" cy="44149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90198" y="1766373"/>
            <a:ext cx="2448272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0198" y="3591018"/>
            <a:ext cx="2520280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5846"/>
            <a:ext cx="3460917" cy="241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816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отличающиеся от стандартных.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9929"/>
            <a:ext cx="66568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(творческие) задания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74219"/>
            <a:ext cx="3586708" cy="4782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1" y="2109315"/>
            <a:ext cx="3957269" cy="335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0967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268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Администратор</cp:lastModifiedBy>
  <cp:revision>35</cp:revision>
  <dcterms:created xsi:type="dcterms:W3CDTF">2019-11-08T13:16:48Z</dcterms:created>
  <dcterms:modified xsi:type="dcterms:W3CDTF">2019-11-21T10:37:06Z</dcterms:modified>
</cp:coreProperties>
</file>