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0" r:id="rId3"/>
    <p:sldId id="261" r:id="rId4"/>
    <p:sldId id="265" r:id="rId5"/>
    <p:sldId id="271" r:id="rId6"/>
    <p:sldId id="269" r:id="rId7"/>
    <p:sldId id="268" r:id="rId8"/>
    <p:sldId id="267" r:id="rId9"/>
    <p:sldId id="263" r:id="rId10"/>
    <p:sldId id="266" r:id="rId11"/>
    <p:sldId id="262" r:id="rId12"/>
    <p:sldId id="270" r:id="rId13"/>
    <p:sldId id="264" r:id="rId14"/>
    <p:sldId id="259" r:id="rId15"/>
    <p:sldId id="25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83AEEB-D2C1-4F7C-BEDC-A447DD114E98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2A20C6-DB3B-4F03-8AA5-048964499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 вот , наконец, Дюймовочка  добралась до тёплых стран .Там её ждала новая встреча.... ( По щелчку пойдёт фрагмент мультфильма)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3BF6B-6FC4-4B1F-898A-9A6742F2142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81C8-8E92-43AA-AB2D-7022D8F7F4FC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A49A-78E0-4F4E-A3C9-B0B222EF6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E921-3184-4F05-8AAD-B415D1439A4B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33927-9E09-4B15-BAA3-5F97357A5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FA57-4B25-41D5-821B-0FA9BF4BC1E2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FD62-7EEA-463D-9C96-098A896D2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9858-46DE-4802-BE15-EF6F020CD5BB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6E95-CD24-45CE-AE36-95DC2B4B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D86A-D40B-4128-A041-85E6DBA34D6C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B7C4-9739-4DB5-AC17-028A50992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C0AE-5984-4A71-9581-4A910CF4827A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E9BA9-24C2-485E-9897-B5AEC7581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82ED-96BB-4D5D-A6E4-D6640F5D0CDD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9C6C-E861-4AF3-AD8E-945B5D13C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E358-5379-408F-B886-E3F433FB1635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CD31-7922-45F2-8CD2-635341959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93E9-C62E-4065-A9C4-CF3FBEC22489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CB48-AB45-493C-945D-6149293D8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3F17-9E70-4FC2-A1CE-0047D0E8BD2F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7EEEA-EDB4-45BE-BCAC-C86220D52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4D3A-ACEC-41F5-A952-CF81D1A8C01D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B46A-71C9-421E-A3F0-63B9AD64B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0FA08-19E4-4619-A37C-EE0887D77393}" type="datetimeFigureOut">
              <a:rPr lang="ru-RU"/>
              <a:pPr>
                <a:defRPr/>
              </a:pPr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22F778-89D1-4E63-BEF0-F1AD4A94F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44;&#1102;&#1081;&#1084;&#1086;&#1074;&#1086;&#1095;&#1082;&#1072;\01_-_Barry_Manilow_-_Opening_Credits-_Let_Me_Be_Your_Wing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esktop\&#1044;&#1102;&#1081;&#1084;&#1086;&#1074;&#1086;&#1095;&#1082;&#1072;\&#1060;&#1080;&#1083;&#1100;&#1084;.wm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p3lemon.net/song/499099/01_-_Barry_Manilow_-_Opening_Credits-_Let_Me_Be_Your_Wings" TargetMode="External"/><Relationship Id="rId3" Type="http://schemas.openxmlformats.org/officeDocument/2006/relationships/hyperlink" Target="http://img-fotki.yandex.ru/get/5907/valenta-mog.20a/0_80942_ae2b7610_orig.png" TargetMode="External"/><Relationship Id="rId7" Type="http://schemas.openxmlformats.org/officeDocument/2006/relationships/hyperlink" Target="http://fotki.yandex.ru/users/mobil-photo/view/405793/?page=2" TargetMode="External"/><Relationship Id="rId2" Type="http://schemas.openxmlformats.org/officeDocument/2006/relationships/hyperlink" Target="http://img-fotki.yandex.ru/get/5807/valenta-mog.20b/0_80981_c0fad750_orig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rum.materinstvo.ru/index.php?act=Attach&amp;type=post&amp;id=5631626" TargetMode="External"/><Relationship Id="rId5" Type="http://schemas.openxmlformats.org/officeDocument/2006/relationships/hyperlink" Target="http://img-fotki.yandex.ru/get/5211/valenta-mog.20a/0_80940_2538d8ab_orig.png" TargetMode="External"/><Relationship Id="rId4" Type="http://schemas.openxmlformats.org/officeDocument/2006/relationships/hyperlink" Target="http://img-fotki.yandex.ru/get/5808/valenta-mog.20a/0_8094d_3d7cba4a_orig.png" TargetMode="External"/><Relationship Id="rId9" Type="http://schemas.openxmlformats.org/officeDocument/2006/relationships/hyperlink" Target="http://radikal.ru/F/i018.radikal.ru/0804/c0/f6497784fc85.p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14344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5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2276475"/>
            <a:ext cx="46037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556792"/>
            <a:ext cx="7992888" cy="3096344"/>
          </a:xfrm>
          <a:prstGeom prst="rect">
            <a:avLst/>
          </a:prstGeom>
          <a:noFill/>
        </p:spPr>
        <p:txBody>
          <a:bodyPr wrap="non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solidFill>
                  <a:srgbClr val="FFFF00"/>
                </a:solidFill>
                <a:latin typeface="Arial Black" pitchFamily="34" charset="0"/>
                <a:cs typeface="+mn-cs"/>
              </a:rPr>
              <a:t>Дюймовочка</a:t>
            </a:r>
            <a:endParaRPr lang="ru-RU" sz="6000" dirty="0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7" name="01_-_Barry_Manilow_-_Opening_Credits-_Let_Me_Be_Your_Wing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188575" y="191611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343" name="Прямоугольник 9"/>
          <p:cNvSpPr>
            <a:spLocks noChangeArrowheads="1"/>
          </p:cNvSpPr>
          <p:nvPr/>
        </p:nvSpPr>
        <p:spPr bwMode="auto">
          <a:xfrm>
            <a:off x="0" y="6027738"/>
            <a:ext cx="295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1"/>
                            </p:stCondLst>
                            <p:childTnLst>
                              <p:par>
                                <p:cTn id="17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21458 1.48148E-6 C 0.31093 1.48148E-6 0.42934 -0.08843 0.42934 -0.16019 L 0.42934 -0.32037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1"/>
                            </p:stCondLst>
                            <p:childTnLst>
                              <p:par>
                                <p:cTn id="2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3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23565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755650" y="333375"/>
            <a:ext cx="40894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холмы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54927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23563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24589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4179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гнездо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692150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24587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25613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3517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сидит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549275"/>
            <a:ext cx="1225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25611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0_80940_2538d8ab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716338"/>
            <a:ext cx="3062287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2897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река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620713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home\Desktop\ласточка_из_дюймовочки.png"/>
          <p:cNvPicPr>
            <a:picLocks noChangeAspect="1" noChangeArrowheads="1"/>
          </p:cNvPicPr>
          <p:nvPr/>
        </p:nvPicPr>
        <p:blipFill>
          <a:blip r:embed="rId5"/>
          <a:srcRect l="8101" t="18028" b="23784"/>
          <a:stretch>
            <a:fillRect/>
          </a:stretch>
        </p:blipFill>
        <p:spPr bwMode="auto">
          <a:xfrm>
            <a:off x="1619250" y="-1827213"/>
            <a:ext cx="3673475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home\Desktop\f6497784fc85.png"/>
          <p:cNvPicPr>
            <a:picLocks noChangeAspect="1" noChangeArrowheads="1"/>
          </p:cNvPicPr>
          <p:nvPr/>
        </p:nvPicPr>
        <p:blipFill>
          <a:blip r:embed="rId6"/>
          <a:srcRect r="5588" b="10345"/>
          <a:stretch>
            <a:fillRect/>
          </a:stretch>
        </p:blipFill>
        <p:spPr bwMode="auto">
          <a:xfrm>
            <a:off x="1692275" y="2349500"/>
            <a:ext cx="14398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06563 4.44444E-6 C 0.09532 4.44444E-6 0.13386 0.178 0.13386 0.32407 L 0.13386 0.65092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3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-0.12615 L 0.07881 -0.12615 C 0.11753 -0.12615 0.16545 -0.09722 0.16545 -0.07361 L 0.16545 -0.02106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755650" y="765175"/>
            <a:ext cx="7488238" cy="5111750"/>
            <a:chOff x="251520" y="332656"/>
            <a:chExt cx="7488832" cy="5112568"/>
          </a:xfrm>
        </p:grpSpPr>
        <p:pic>
          <p:nvPicPr>
            <p:cNvPr id="27652" name="Picture 4" descr="C:\Users\home\Desktop\ласточка_из_дюймовочки.png"/>
            <p:cNvPicPr>
              <a:picLocks noChangeAspect="1" noChangeArrowheads="1"/>
            </p:cNvPicPr>
            <p:nvPr/>
          </p:nvPicPr>
          <p:blipFill>
            <a:blip r:embed="rId6"/>
            <a:srcRect l="2975" t="17853" r="8453" b="24043"/>
            <a:stretch>
              <a:fillRect/>
            </a:stretch>
          </p:blipFill>
          <p:spPr bwMode="auto">
            <a:xfrm>
              <a:off x="251520" y="1052736"/>
              <a:ext cx="7488832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5" descr="C:\Users\home\Desktop\f6497784fc85.png"/>
            <p:cNvPicPr>
              <a:picLocks noChangeAspect="1" noChangeArrowheads="1"/>
            </p:cNvPicPr>
            <p:nvPr/>
          </p:nvPicPr>
          <p:blipFill>
            <a:blip r:embed="rId7"/>
            <a:srcRect b="10226"/>
            <a:stretch>
              <a:fillRect/>
            </a:stretch>
          </p:blipFill>
          <p:spPr bwMode="auto">
            <a:xfrm flipH="1">
              <a:off x="4644008" y="332656"/>
              <a:ext cx="1872208" cy="374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7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989138"/>
            <a:ext cx="856932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hlinkClick r:id="rId2"/>
              </a:rPr>
              <a:t>http://img-fotki.yandex.ru/get/5807/valenta-mog.20b/0_80981_c0fad750_orig.jpg</a:t>
            </a:r>
            <a:r>
              <a:rPr lang="ru-RU" sz="2000" dirty="0" smtClean="0"/>
              <a:t> - фон 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hlinkClick r:id="rId3"/>
              </a:rPr>
              <a:t>http://img-fotki.yandex.ru/get/5907/valenta-mog.20a/0_80942_ae2b7610_orig.png</a:t>
            </a:r>
            <a:r>
              <a:rPr lang="ru-RU" sz="2000" dirty="0" smtClean="0"/>
              <a:t> - листок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4"/>
              </a:rPr>
              <a:t>http://img-fotki.yandex.ru/get/5808/valenta-mog.20a/0_8094d_3d7cba4a_orig.png</a:t>
            </a:r>
            <a:r>
              <a:rPr lang="ru-RU" sz="2000" dirty="0" smtClean="0"/>
              <a:t> - кувшинка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429000"/>
            <a:ext cx="8496300" cy="8636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hlinkClick r:id="rId5"/>
              </a:rPr>
              <a:t>http://img-fotki.yandex.ru/get/5211/valenta-mog.20a/0_80940_2538d8ab_orig.png</a:t>
            </a:r>
            <a:r>
              <a:rPr lang="ru-RU" sz="2600" dirty="0" smtClean="0"/>
              <a:t> - </a:t>
            </a:r>
            <a:r>
              <a:rPr lang="ru-RU" sz="2600" dirty="0" smtClean="0">
                <a:solidFill>
                  <a:schemeClr val="tx1"/>
                </a:solidFill>
              </a:rPr>
              <a:t>скорлупа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6"/>
              </a:rPr>
              <a:t>http://forum.materinstvo.ru/index.php?act=Attach&amp;type=post&amp;id=5631626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ласточка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916238" y="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323850" y="4581525"/>
            <a:ext cx="83518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http://fotki.yandex.ru/users/mobil-photo/view/405793/?page=2</a:t>
            </a:r>
            <a:r>
              <a:rPr lang="ru-RU">
                <a:latin typeface="Calibri" pitchFamily="34" charset="0"/>
              </a:rPr>
              <a:t> – фон с последнего слайда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323850" y="5589588"/>
            <a:ext cx="8280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8"/>
              </a:rPr>
              <a:t>http://www.mp3lemon.net/song/499099/01_-_Barry_Manilow_-_Opening_Credits-_Let_Me_Be_Your_Wings</a:t>
            </a:r>
            <a:r>
              <a:rPr lang="ru-RU">
                <a:latin typeface="Calibri" pitchFamily="34" charset="0"/>
              </a:rPr>
              <a:t> музыка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>
            <a:off x="250825" y="333375"/>
            <a:ext cx="849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9"/>
              </a:rPr>
              <a:t>http://radikal.ru/F/i018.radikal.ru/0804/c0/f6497784fc85.png.html</a:t>
            </a:r>
            <a:r>
              <a:rPr lang="ru-RU">
                <a:latin typeface="Calibri" pitchFamily="34" charset="0"/>
              </a:rPr>
              <a:t> -Дюймовочка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15373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331913" y="404813"/>
            <a:ext cx="2863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вода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6207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15371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5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15376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16397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4073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цветок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69215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16395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17421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331913" y="404813"/>
            <a:ext cx="3390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трава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62071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17419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18445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39750" y="404813"/>
            <a:ext cx="36655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кроты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62071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18443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19469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4256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звезда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07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19467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20493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331913" y="404813"/>
            <a:ext cx="29225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роса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6207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20491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21517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331913" y="404813"/>
            <a:ext cx="3503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глаза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62071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21515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16238" y="2636838"/>
            <a:ext cx="3062287" cy="2952750"/>
            <a:chOff x="1187624" y="2564904"/>
            <a:chExt cx="3062436" cy="2952328"/>
          </a:xfrm>
        </p:grpSpPr>
        <p:pic>
          <p:nvPicPr>
            <p:cNvPr id="22541" name="Picture 2" descr="C:\Users\home\Desktop\0_80940_2538d8ab_or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3700463"/>
              <a:ext cx="3062436" cy="181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3" descr="C:\Users\home\Desktop\f6497784fc85.png"/>
            <p:cNvPicPr>
              <a:picLocks noChangeAspect="1" noChangeArrowheads="1"/>
            </p:cNvPicPr>
            <p:nvPr/>
          </p:nvPicPr>
          <p:blipFill>
            <a:blip r:embed="rId4"/>
            <a:srcRect r="5588" b="10345"/>
            <a:stretch>
              <a:fillRect/>
            </a:stretch>
          </p:blipFill>
          <p:spPr bwMode="auto">
            <a:xfrm>
              <a:off x="1547664" y="2564904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419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Arial Black" pitchFamily="34" charset="0"/>
              </a:rPr>
              <a:t>листок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292600"/>
            <a:ext cx="8683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713" y="5229225"/>
            <a:ext cx="868362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125" y="4149725"/>
            <a:ext cx="909638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088" y="5084763"/>
            <a:ext cx="86995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е</a:t>
            </a:r>
          </a:p>
        </p:txBody>
      </p:sp>
      <p:pic>
        <p:nvPicPr>
          <p:cNvPr id="11" name="Picture 4" descr="C:\Users\home\Desktop\0_80942_ae2b7610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54927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946525" y="-1900238"/>
            <a:ext cx="2254250" cy="3138488"/>
            <a:chOff x="4521834" y="-1800200"/>
            <a:chExt cx="2255353" cy="3139541"/>
          </a:xfrm>
        </p:grpSpPr>
        <p:pic>
          <p:nvPicPr>
            <p:cNvPr id="22539" name="Picture 2" descr="C:\Users\home\Desktop\0_80946_61cfc738_orig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-1800200"/>
              <a:ext cx="2061171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олилиния 12"/>
            <p:cNvSpPr/>
            <p:nvPr/>
          </p:nvSpPr>
          <p:spPr>
            <a:xfrm rot="1020481">
              <a:off x="4521834" y="-488485"/>
              <a:ext cx="1351624" cy="1827826"/>
            </a:xfrm>
            <a:custGeom>
              <a:avLst/>
              <a:gdLst>
                <a:gd name="connsiteX0" fmla="*/ 15799 w 2066272"/>
                <a:gd name="connsiteY0" fmla="*/ 2533168 h 2574731"/>
                <a:gd name="connsiteX1" fmla="*/ 57363 w 2066272"/>
                <a:gd name="connsiteY1" fmla="*/ 2450040 h 2574731"/>
                <a:gd name="connsiteX2" fmla="*/ 85072 w 2066272"/>
                <a:gd name="connsiteY2" fmla="*/ 2408477 h 2574731"/>
                <a:gd name="connsiteX3" fmla="*/ 126636 w 2066272"/>
                <a:gd name="connsiteY3" fmla="*/ 2242222 h 2574731"/>
                <a:gd name="connsiteX4" fmla="*/ 168199 w 2066272"/>
                <a:gd name="connsiteY4" fmla="*/ 2186804 h 2574731"/>
                <a:gd name="connsiteX5" fmla="*/ 209763 w 2066272"/>
                <a:gd name="connsiteY5" fmla="*/ 2062113 h 2574731"/>
                <a:gd name="connsiteX6" fmla="*/ 223617 w 2066272"/>
                <a:gd name="connsiteY6" fmla="*/ 2006695 h 2574731"/>
                <a:gd name="connsiteX7" fmla="*/ 279036 w 2066272"/>
                <a:gd name="connsiteY7" fmla="*/ 1937422 h 2574731"/>
                <a:gd name="connsiteX8" fmla="*/ 306745 w 2066272"/>
                <a:gd name="connsiteY8" fmla="*/ 1854295 h 2574731"/>
                <a:gd name="connsiteX9" fmla="*/ 320599 w 2066272"/>
                <a:gd name="connsiteY9" fmla="*/ 1812731 h 2574731"/>
                <a:gd name="connsiteX10" fmla="*/ 348308 w 2066272"/>
                <a:gd name="connsiteY10" fmla="*/ 1757313 h 2574731"/>
                <a:gd name="connsiteX11" fmla="*/ 376017 w 2066272"/>
                <a:gd name="connsiteY11" fmla="*/ 1715750 h 2574731"/>
                <a:gd name="connsiteX12" fmla="*/ 389872 w 2066272"/>
                <a:gd name="connsiteY12" fmla="*/ 1674186 h 2574731"/>
                <a:gd name="connsiteX13" fmla="*/ 445290 w 2066272"/>
                <a:gd name="connsiteY13" fmla="*/ 1577204 h 2574731"/>
                <a:gd name="connsiteX14" fmla="*/ 459145 w 2066272"/>
                <a:gd name="connsiteY14" fmla="*/ 1507931 h 2574731"/>
                <a:gd name="connsiteX15" fmla="*/ 500708 w 2066272"/>
                <a:gd name="connsiteY15" fmla="*/ 1466368 h 2574731"/>
                <a:gd name="connsiteX16" fmla="*/ 556126 w 2066272"/>
                <a:gd name="connsiteY16" fmla="*/ 1383240 h 2574731"/>
                <a:gd name="connsiteX17" fmla="*/ 556126 w 2066272"/>
                <a:gd name="connsiteY17" fmla="*/ 1383240 h 2574731"/>
                <a:gd name="connsiteX18" fmla="*/ 569981 w 2066272"/>
                <a:gd name="connsiteY18" fmla="*/ 1341677 h 2574731"/>
                <a:gd name="connsiteX19" fmla="*/ 597690 w 2066272"/>
                <a:gd name="connsiteY19" fmla="*/ 1300113 h 2574731"/>
                <a:gd name="connsiteX20" fmla="*/ 722381 w 2066272"/>
                <a:gd name="connsiteY20" fmla="*/ 1147713 h 2574731"/>
                <a:gd name="connsiteX21" fmla="*/ 791654 w 2066272"/>
                <a:gd name="connsiteY21" fmla="*/ 967604 h 2574731"/>
                <a:gd name="connsiteX22" fmla="*/ 791654 w 2066272"/>
                <a:gd name="connsiteY22" fmla="*/ 967604 h 2574731"/>
                <a:gd name="connsiteX23" fmla="*/ 805508 w 2066272"/>
                <a:gd name="connsiteY23" fmla="*/ 926040 h 2574731"/>
                <a:gd name="connsiteX24" fmla="*/ 847072 w 2066272"/>
                <a:gd name="connsiteY24" fmla="*/ 884477 h 2574731"/>
                <a:gd name="connsiteX25" fmla="*/ 916345 w 2066272"/>
                <a:gd name="connsiteY25" fmla="*/ 773640 h 2574731"/>
                <a:gd name="connsiteX26" fmla="*/ 957908 w 2066272"/>
                <a:gd name="connsiteY26" fmla="*/ 704368 h 2574731"/>
                <a:gd name="connsiteX27" fmla="*/ 1013326 w 2066272"/>
                <a:gd name="connsiteY27" fmla="*/ 662804 h 2574731"/>
                <a:gd name="connsiteX28" fmla="*/ 1054890 w 2066272"/>
                <a:gd name="connsiteY28" fmla="*/ 551968 h 2574731"/>
                <a:gd name="connsiteX29" fmla="*/ 1096454 w 2066272"/>
                <a:gd name="connsiteY29" fmla="*/ 524259 h 2574731"/>
                <a:gd name="connsiteX30" fmla="*/ 1151872 w 2066272"/>
                <a:gd name="connsiteY30" fmla="*/ 441131 h 2574731"/>
                <a:gd name="connsiteX31" fmla="*/ 1165726 w 2066272"/>
                <a:gd name="connsiteY31" fmla="*/ 399568 h 2574731"/>
                <a:gd name="connsiteX32" fmla="*/ 1179581 w 2066272"/>
                <a:gd name="connsiteY32" fmla="*/ 344150 h 2574731"/>
                <a:gd name="connsiteX33" fmla="*/ 1248854 w 2066272"/>
                <a:gd name="connsiteY33" fmla="*/ 274877 h 2574731"/>
                <a:gd name="connsiteX34" fmla="*/ 1331981 w 2066272"/>
                <a:gd name="connsiteY34" fmla="*/ 164040 h 2574731"/>
                <a:gd name="connsiteX35" fmla="*/ 1373545 w 2066272"/>
                <a:gd name="connsiteY35" fmla="*/ 136331 h 2574731"/>
                <a:gd name="connsiteX36" fmla="*/ 1415108 w 2066272"/>
                <a:gd name="connsiteY36" fmla="*/ 122477 h 2574731"/>
                <a:gd name="connsiteX37" fmla="*/ 1442817 w 2066272"/>
                <a:gd name="connsiteY37" fmla="*/ 80913 h 2574731"/>
                <a:gd name="connsiteX38" fmla="*/ 1512090 w 2066272"/>
                <a:gd name="connsiteY38" fmla="*/ 67059 h 2574731"/>
                <a:gd name="connsiteX39" fmla="*/ 1567508 w 2066272"/>
                <a:gd name="connsiteY39" fmla="*/ 53204 h 2574731"/>
                <a:gd name="connsiteX40" fmla="*/ 1609072 w 2066272"/>
                <a:gd name="connsiteY40" fmla="*/ 39350 h 2574731"/>
                <a:gd name="connsiteX41" fmla="*/ 1733763 w 2066272"/>
                <a:gd name="connsiteY41" fmla="*/ 25495 h 2574731"/>
                <a:gd name="connsiteX42" fmla="*/ 1803036 w 2066272"/>
                <a:gd name="connsiteY42" fmla="*/ 11640 h 2574731"/>
                <a:gd name="connsiteX43" fmla="*/ 1996999 w 2066272"/>
                <a:gd name="connsiteY43" fmla="*/ 53204 h 2574731"/>
                <a:gd name="connsiteX44" fmla="*/ 2052417 w 2066272"/>
                <a:gd name="connsiteY44" fmla="*/ 177895 h 2574731"/>
                <a:gd name="connsiteX45" fmla="*/ 2066272 w 2066272"/>
                <a:gd name="connsiteY45" fmla="*/ 219459 h 2574731"/>
                <a:gd name="connsiteX46" fmla="*/ 2052417 w 2066272"/>
                <a:gd name="connsiteY46" fmla="*/ 496550 h 2574731"/>
                <a:gd name="connsiteX47" fmla="*/ 2010854 w 2066272"/>
                <a:gd name="connsiteY47" fmla="*/ 593531 h 2574731"/>
                <a:gd name="connsiteX48" fmla="*/ 1983145 w 2066272"/>
                <a:gd name="connsiteY48" fmla="*/ 690513 h 2574731"/>
                <a:gd name="connsiteX49" fmla="*/ 1955436 w 2066272"/>
                <a:gd name="connsiteY49" fmla="*/ 773640 h 2574731"/>
                <a:gd name="connsiteX50" fmla="*/ 1900017 w 2066272"/>
                <a:gd name="connsiteY50" fmla="*/ 884477 h 2574731"/>
                <a:gd name="connsiteX51" fmla="*/ 1830745 w 2066272"/>
                <a:gd name="connsiteY51" fmla="*/ 1050731 h 2574731"/>
                <a:gd name="connsiteX52" fmla="*/ 1775326 w 2066272"/>
                <a:gd name="connsiteY52" fmla="*/ 1133859 h 2574731"/>
                <a:gd name="connsiteX53" fmla="*/ 1706054 w 2066272"/>
                <a:gd name="connsiteY53" fmla="*/ 1230840 h 2574731"/>
                <a:gd name="connsiteX54" fmla="*/ 1678345 w 2066272"/>
                <a:gd name="connsiteY54" fmla="*/ 1286259 h 2574731"/>
                <a:gd name="connsiteX55" fmla="*/ 1595217 w 2066272"/>
                <a:gd name="connsiteY55" fmla="*/ 1383240 h 2574731"/>
                <a:gd name="connsiteX56" fmla="*/ 1539799 w 2066272"/>
                <a:gd name="connsiteY56" fmla="*/ 1466368 h 2574731"/>
                <a:gd name="connsiteX57" fmla="*/ 1470526 w 2066272"/>
                <a:gd name="connsiteY57" fmla="*/ 1535640 h 2574731"/>
                <a:gd name="connsiteX58" fmla="*/ 1401254 w 2066272"/>
                <a:gd name="connsiteY58" fmla="*/ 1632622 h 2574731"/>
                <a:gd name="connsiteX59" fmla="*/ 1373545 w 2066272"/>
                <a:gd name="connsiteY59" fmla="*/ 1674186 h 2574731"/>
                <a:gd name="connsiteX60" fmla="*/ 1359690 w 2066272"/>
                <a:gd name="connsiteY60" fmla="*/ 1715750 h 2574731"/>
                <a:gd name="connsiteX61" fmla="*/ 1290417 w 2066272"/>
                <a:gd name="connsiteY61" fmla="*/ 1798877 h 2574731"/>
                <a:gd name="connsiteX62" fmla="*/ 1276563 w 2066272"/>
                <a:gd name="connsiteY62" fmla="*/ 1840440 h 2574731"/>
                <a:gd name="connsiteX63" fmla="*/ 1193436 w 2066272"/>
                <a:gd name="connsiteY63" fmla="*/ 1909713 h 2574731"/>
                <a:gd name="connsiteX64" fmla="*/ 1138017 w 2066272"/>
                <a:gd name="connsiteY64" fmla="*/ 2006695 h 2574731"/>
                <a:gd name="connsiteX65" fmla="*/ 1068745 w 2066272"/>
                <a:gd name="connsiteY65" fmla="*/ 2103677 h 2574731"/>
                <a:gd name="connsiteX66" fmla="*/ 1054890 w 2066272"/>
                <a:gd name="connsiteY66" fmla="*/ 2145240 h 2574731"/>
                <a:gd name="connsiteX67" fmla="*/ 985617 w 2066272"/>
                <a:gd name="connsiteY67" fmla="*/ 2242222 h 2574731"/>
                <a:gd name="connsiteX68" fmla="*/ 944054 w 2066272"/>
                <a:gd name="connsiteY68" fmla="*/ 2269931 h 2574731"/>
                <a:gd name="connsiteX69" fmla="*/ 860926 w 2066272"/>
                <a:gd name="connsiteY69" fmla="*/ 2353059 h 2574731"/>
                <a:gd name="connsiteX70" fmla="*/ 833217 w 2066272"/>
                <a:gd name="connsiteY70" fmla="*/ 2394622 h 2574731"/>
                <a:gd name="connsiteX71" fmla="*/ 791654 w 2066272"/>
                <a:gd name="connsiteY71" fmla="*/ 2422331 h 2574731"/>
                <a:gd name="connsiteX72" fmla="*/ 750090 w 2066272"/>
                <a:gd name="connsiteY72" fmla="*/ 2505459 h 2574731"/>
                <a:gd name="connsiteX73" fmla="*/ 722381 w 2066272"/>
                <a:gd name="connsiteY73" fmla="*/ 2547022 h 2574731"/>
                <a:gd name="connsiteX74" fmla="*/ 708526 w 2066272"/>
                <a:gd name="connsiteY74" fmla="*/ 2574731 h 257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66272" h="2574731">
                  <a:moveTo>
                    <a:pt x="15799" y="2533168"/>
                  </a:moveTo>
                  <a:cubicBezTo>
                    <a:pt x="95212" y="2414047"/>
                    <a:pt x="0" y="2564765"/>
                    <a:pt x="57363" y="2450040"/>
                  </a:cubicBezTo>
                  <a:cubicBezTo>
                    <a:pt x="64810" y="2435147"/>
                    <a:pt x="75836" y="2422331"/>
                    <a:pt x="85072" y="2408477"/>
                  </a:cubicBezTo>
                  <a:cubicBezTo>
                    <a:pt x="91160" y="2371950"/>
                    <a:pt x="103110" y="2273590"/>
                    <a:pt x="126636" y="2242222"/>
                  </a:cubicBezTo>
                  <a:lnTo>
                    <a:pt x="168199" y="2186804"/>
                  </a:lnTo>
                  <a:cubicBezTo>
                    <a:pt x="201404" y="2053988"/>
                    <a:pt x="157588" y="2218642"/>
                    <a:pt x="209763" y="2062113"/>
                  </a:cubicBezTo>
                  <a:cubicBezTo>
                    <a:pt x="215784" y="2044049"/>
                    <a:pt x="214370" y="2023340"/>
                    <a:pt x="223617" y="2006695"/>
                  </a:cubicBezTo>
                  <a:cubicBezTo>
                    <a:pt x="237978" y="1980845"/>
                    <a:pt x="260563" y="1960513"/>
                    <a:pt x="279036" y="1937422"/>
                  </a:cubicBezTo>
                  <a:lnTo>
                    <a:pt x="306745" y="1854295"/>
                  </a:lnTo>
                  <a:cubicBezTo>
                    <a:pt x="311363" y="1840440"/>
                    <a:pt x="314068" y="1825793"/>
                    <a:pt x="320599" y="1812731"/>
                  </a:cubicBezTo>
                  <a:cubicBezTo>
                    <a:pt x="329835" y="1794258"/>
                    <a:pt x="338061" y="1775245"/>
                    <a:pt x="348308" y="1757313"/>
                  </a:cubicBezTo>
                  <a:cubicBezTo>
                    <a:pt x="356569" y="1742856"/>
                    <a:pt x="368570" y="1730643"/>
                    <a:pt x="376017" y="1715750"/>
                  </a:cubicBezTo>
                  <a:cubicBezTo>
                    <a:pt x="382548" y="1702688"/>
                    <a:pt x="384119" y="1687609"/>
                    <a:pt x="389872" y="1674186"/>
                  </a:cubicBezTo>
                  <a:cubicBezTo>
                    <a:pt x="410965" y="1624968"/>
                    <a:pt x="417462" y="1618946"/>
                    <a:pt x="445290" y="1577204"/>
                  </a:cubicBezTo>
                  <a:cubicBezTo>
                    <a:pt x="449908" y="1554113"/>
                    <a:pt x="448614" y="1528993"/>
                    <a:pt x="459145" y="1507931"/>
                  </a:cubicBezTo>
                  <a:cubicBezTo>
                    <a:pt x="467907" y="1490407"/>
                    <a:pt x="488679" y="1481834"/>
                    <a:pt x="500708" y="1466368"/>
                  </a:cubicBezTo>
                  <a:cubicBezTo>
                    <a:pt x="521154" y="1440081"/>
                    <a:pt x="537653" y="1410949"/>
                    <a:pt x="556126" y="1383240"/>
                  </a:cubicBezTo>
                  <a:lnTo>
                    <a:pt x="556126" y="1383240"/>
                  </a:lnTo>
                  <a:cubicBezTo>
                    <a:pt x="560744" y="1369386"/>
                    <a:pt x="563450" y="1354739"/>
                    <a:pt x="569981" y="1341677"/>
                  </a:cubicBezTo>
                  <a:cubicBezTo>
                    <a:pt x="577428" y="1326784"/>
                    <a:pt x="587896" y="1313579"/>
                    <a:pt x="597690" y="1300113"/>
                  </a:cubicBezTo>
                  <a:cubicBezTo>
                    <a:pt x="682029" y="1184146"/>
                    <a:pt x="652635" y="1217459"/>
                    <a:pt x="722381" y="1147713"/>
                  </a:cubicBezTo>
                  <a:cubicBezTo>
                    <a:pt x="744337" y="1037936"/>
                    <a:pt x="725705" y="1099502"/>
                    <a:pt x="791654" y="967604"/>
                  </a:cubicBezTo>
                  <a:lnTo>
                    <a:pt x="791654" y="967604"/>
                  </a:lnTo>
                  <a:cubicBezTo>
                    <a:pt x="796272" y="953749"/>
                    <a:pt x="797407" y="938191"/>
                    <a:pt x="805508" y="926040"/>
                  </a:cubicBezTo>
                  <a:cubicBezTo>
                    <a:pt x="816376" y="909737"/>
                    <a:pt x="835548" y="900323"/>
                    <a:pt x="847072" y="884477"/>
                  </a:cubicBezTo>
                  <a:cubicBezTo>
                    <a:pt x="872698" y="849242"/>
                    <a:pt x="893929" y="810999"/>
                    <a:pt x="916345" y="773640"/>
                  </a:cubicBezTo>
                  <a:cubicBezTo>
                    <a:pt x="930199" y="750549"/>
                    <a:pt x="940176" y="724633"/>
                    <a:pt x="957908" y="704368"/>
                  </a:cubicBezTo>
                  <a:cubicBezTo>
                    <a:pt x="973113" y="686990"/>
                    <a:pt x="994853" y="676659"/>
                    <a:pt x="1013326" y="662804"/>
                  </a:cubicBezTo>
                  <a:cubicBezTo>
                    <a:pt x="1021669" y="637777"/>
                    <a:pt x="1044537" y="566462"/>
                    <a:pt x="1054890" y="551968"/>
                  </a:cubicBezTo>
                  <a:cubicBezTo>
                    <a:pt x="1064568" y="538418"/>
                    <a:pt x="1082599" y="533495"/>
                    <a:pt x="1096454" y="524259"/>
                  </a:cubicBezTo>
                  <a:cubicBezTo>
                    <a:pt x="1114927" y="496550"/>
                    <a:pt x="1141341" y="472724"/>
                    <a:pt x="1151872" y="441131"/>
                  </a:cubicBezTo>
                  <a:cubicBezTo>
                    <a:pt x="1156490" y="427277"/>
                    <a:pt x="1161714" y="413610"/>
                    <a:pt x="1165726" y="399568"/>
                  </a:cubicBezTo>
                  <a:cubicBezTo>
                    <a:pt x="1170957" y="381259"/>
                    <a:pt x="1169019" y="359993"/>
                    <a:pt x="1179581" y="344150"/>
                  </a:cubicBezTo>
                  <a:cubicBezTo>
                    <a:pt x="1197695" y="316979"/>
                    <a:pt x="1230740" y="302048"/>
                    <a:pt x="1248854" y="274877"/>
                  </a:cubicBezTo>
                  <a:cubicBezTo>
                    <a:pt x="1274176" y="236894"/>
                    <a:pt x="1295371" y="193328"/>
                    <a:pt x="1331981" y="164040"/>
                  </a:cubicBezTo>
                  <a:cubicBezTo>
                    <a:pt x="1344983" y="153638"/>
                    <a:pt x="1358652" y="143778"/>
                    <a:pt x="1373545" y="136331"/>
                  </a:cubicBezTo>
                  <a:cubicBezTo>
                    <a:pt x="1386607" y="129800"/>
                    <a:pt x="1401254" y="127095"/>
                    <a:pt x="1415108" y="122477"/>
                  </a:cubicBezTo>
                  <a:cubicBezTo>
                    <a:pt x="1424344" y="108622"/>
                    <a:pt x="1428360" y="89174"/>
                    <a:pt x="1442817" y="80913"/>
                  </a:cubicBezTo>
                  <a:cubicBezTo>
                    <a:pt x="1463263" y="69230"/>
                    <a:pt x="1489102" y="72167"/>
                    <a:pt x="1512090" y="67059"/>
                  </a:cubicBezTo>
                  <a:cubicBezTo>
                    <a:pt x="1530678" y="62928"/>
                    <a:pt x="1549199" y="58435"/>
                    <a:pt x="1567508" y="53204"/>
                  </a:cubicBezTo>
                  <a:cubicBezTo>
                    <a:pt x="1581550" y="49192"/>
                    <a:pt x="1594667" y="41751"/>
                    <a:pt x="1609072" y="39350"/>
                  </a:cubicBezTo>
                  <a:cubicBezTo>
                    <a:pt x="1650322" y="32475"/>
                    <a:pt x="1692364" y="31409"/>
                    <a:pt x="1733763" y="25495"/>
                  </a:cubicBezTo>
                  <a:cubicBezTo>
                    <a:pt x="1757075" y="22165"/>
                    <a:pt x="1779945" y="16258"/>
                    <a:pt x="1803036" y="11640"/>
                  </a:cubicBezTo>
                  <a:cubicBezTo>
                    <a:pt x="1877657" y="18424"/>
                    <a:pt x="1943796" y="0"/>
                    <a:pt x="1996999" y="53204"/>
                  </a:cubicBezTo>
                  <a:cubicBezTo>
                    <a:pt x="2029932" y="86137"/>
                    <a:pt x="2038698" y="136740"/>
                    <a:pt x="2052417" y="177895"/>
                  </a:cubicBezTo>
                  <a:lnTo>
                    <a:pt x="2066272" y="219459"/>
                  </a:lnTo>
                  <a:cubicBezTo>
                    <a:pt x="2061654" y="311823"/>
                    <a:pt x="2060428" y="404419"/>
                    <a:pt x="2052417" y="496550"/>
                  </a:cubicBezTo>
                  <a:cubicBezTo>
                    <a:pt x="2050054" y="523726"/>
                    <a:pt x="2019607" y="573108"/>
                    <a:pt x="2010854" y="593531"/>
                  </a:cubicBezTo>
                  <a:cubicBezTo>
                    <a:pt x="1995331" y="629751"/>
                    <a:pt x="1994865" y="651446"/>
                    <a:pt x="1983145" y="690513"/>
                  </a:cubicBezTo>
                  <a:cubicBezTo>
                    <a:pt x="1974752" y="718489"/>
                    <a:pt x="1968498" y="747516"/>
                    <a:pt x="1955436" y="773640"/>
                  </a:cubicBezTo>
                  <a:lnTo>
                    <a:pt x="1900017" y="884477"/>
                  </a:lnTo>
                  <a:cubicBezTo>
                    <a:pt x="1876145" y="979969"/>
                    <a:pt x="1894679" y="922863"/>
                    <a:pt x="1830745" y="1050731"/>
                  </a:cubicBezTo>
                  <a:cubicBezTo>
                    <a:pt x="1797194" y="1117834"/>
                    <a:pt x="1817641" y="1091546"/>
                    <a:pt x="1775326" y="1133859"/>
                  </a:cubicBezTo>
                  <a:cubicBezTo>
                    <a:pt x="1699381" y="1285748"/>
                    <a:pt x="1799668" y="1099778"/>
                    <a:pt x="1706054" y="1230840"/>
                  </a:cubicBezTo>
                  <a:cubicBezTo>
                    <a:pt x="1694050" y="1247646"/>
                    <a:pt x="1689291" y="1268745"/>
                    <a:pt x="1678345" y="1286259"/>
                  </a:cubicBezTo>
                  <a:cubicBezTo>
                    <a:pt x="1608241" y="1398426"/>
                    <a:pt x="1667351" y="1290496"/>
                    <a:pt x="1595217" y="1383240"/>
                  </a:cubicBezTo>
                  <a:cubicBezTo>
                    <a:pt x="1574771" y="1409527"/>
                    <a:pt x="1563347" y="1442820"/>
                    <a:pt x="1539799" y="1466368"/>
                  </a:cubicBezTo>
                  <a:cubicBezTo>
                    <a:pt x="1516708" y="1489459"/>
                    <a:pt x="1488640" y="1508469"/>
                    <a:pt x="1470526" y="1535640"/>
                  </a:cubicBezTo>
                  <a:cubicBezTo>
                    <a:pt x="1405224" y="1633594"/>
                    <a:pt x="1487177" y="1512328"/>
                    <a:pt x="1401254" y="1632622"/>
                  </a:cubicBezTo>
                  <a:cubicBezTo>
                    <a:pt x="1391576" y="1646172"/>
                    <a:pt x="1380992" y="1659293"/>
                    <a:pt x="1373545" y="1674186"/>
                  </a:cubicBezTo>
                  <a:cubicBezTo>
                    <a:pt x="1367014" y="1687248"/>
                    <a:pt x="1366221" y="1702688"/>
                    <a:pt x="1359690" y="1715750"/>
                  </a:cubicBezTo>
                  <a:cubicBezTo>
                    <a:pt x="1340401" y="1754327"/>
                    <a:pt x="1321057" y="1768237"/>
                    <a:pt x="1290417" y="1798877"/>
                  </a:cubicBezTo>
                  <a:cubicBezTo>
                    <a:pt x="1285799" y="1812731"/>
                    <a:pt x="1284076" y="1827917"/>
                    <a:pt x="1276563" y="1840440"/>
                  </a:cubicBezTo>
                  <a:cubicBezTo>
                    <a:pt x="1264551" y="1860460"/>
                    <a:pt x="1202693" y="1902770"/>
                    <a:pt x="1193436" y="1909713"/>
                  </a:cubicBezTo>
                  <a:cubicBezTo>
                    <a:pt x="1166216" y="1991372"/>
                    <a:pt x="1197930" y="1910835"/>
                    <a:pt x="1138017" y="2006695"/>
                  </a:cubicBezTo>
                  <a:cubicBezTo>
                    <a:pt x="1077229" y="2103955"/>
                    <a:pt x="1147980" y="2024440"/>
                    <a:pt x="1068745" y="2103677"/>
                  </a:cubicBezTo>
                  <a:cubicBezTo>
                    <a:pt x="1064127" y="2117531"/>
                    <a:pt x="1061421" y="2132178"/>
                    <a:pt x="1054890" y="2145240"/>
                  </a:cubicBezTo>
                  <a:cubicBezTo>
                    <a:pt x="1047022" y="2160976"/>
                    <a:pt x="991895" y="2235944"/>
                    <a:pt x="985617" y="2242222"/>
                  </a:cubicBezTo>
                  <a:cubicBezTo>
                    <a:pt x="973843" y="2253996"/>
                    <a:pt x="956499" y="2258869"/>
                    <a:pt x="944054" y="2269931"/>
                  </a:cubicBezTo>
                  <a:cubicBezTo>
                    <a:pt x="914765" y="2295965"/>
                    <a:pt x="882663" y="2320454"/>
                    <a:pt x="860926" y="2353059"/>
                  </a:cubicBezTo>
                  <a:cubicBezTo>
                    <a:pt x="851690" y="2366913"/>
                    <a:pt x="844991" y="2382848"/>
                    <a:pt x="833217" y="2394622"/>
                  </a:cubicBezTo>
                  <a:cubicBezTo>
                    <a:pt x="821443" y="2406396"/>
                    <a:pt x="805508" y="2413095"/>
                    <a:pt x="791654" y="2422331"/>
                  </a:cubicBezTo>
                  <a:cubicBezTo>
                    <a:pt x="712241" y="2541452"/>
                    <a:pt x="807453" y="2390734"/>
                    <a:pt x="750090" y="2505459"/>
                  </a:cubicBezTo>
                  <a:cubicBezTo>
                    <a:pt x="742643" y="2520352"/>
                    <a:pt x="730948" y="2532744"/>
                    <a:pt x="722381" y="2547022"/>
                  </a:cubicBezTo>
                  <a:cubicBezTo>
                    <a:pt x="717068" y="2555877"/>
                    <a:pt x="713144" y="2565495"/>
                    <a:pt x="708526" y="2574731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" name="Picture 2" descr="C:\Users\home\Desktop\0_8094d_3d7cba4a_orig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6093296"/>
            <a:ext cx="864096" cy="6034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14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9236 L 0.06007 -0.09236 C 0.0974 -0.09236 0.14358 0.04931 0.14358 0.16459 L 0.14358 0.42222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110</Words>
  <Application>Microsoft Office PowerPoint</Application>
  <PresentationFormat>Экран (4:3)</PresentationFormat>
  <Paragraphs>68</Paragraphs>
  <Slides>15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http://img-fotki.yandex.ru/get/5807/valenta-mog.20b/0_80981_c0fad750_orig.jpg - фон   http://img-fotki.yandex.ru/get/5907/valenta-mog.20a/0_80942_ae2b7610_orig.png - листок  http://img-fotki.yandex.ru/get/5808/valenta-mog.20a/0_8094d_3d7cba4a_orig.png - кувшинка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http://img-fotki.yandex.ru/get/5807/valenta-mog.20b/0_80981_c0fad750_orig.jpg http://img-fotki.yandex.ru/get/5907/valenta-mog.20a/0_80942_ae2b7610_orig.png</dc:title>
  <dc:creator>home</dc:creator>
  <cp:lastModifiedBy>radiopol@mail.ru</cp:lastModifiedBy>
  <cp:revision>31</cp:revision>
  <dcterms:created xsi:type="dcterms:W3CDTF">2012-03-29T16:11:48Z</dcterms:created>
  <dcterms:modified xsi:type="dcterms:W3CDTF">2016-03-27T16:25:28Z</dcterms:modified>
</cp:coreProperties>
</file>