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6" r:id="rId5"/>
    <p:sldId id="275" r:id="rId6"/>
    <p:sldId id="272" r:id="rId7"/>
    <p:sldId id="273" r:id="rId8"/>
    <p:sldId id="274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0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7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43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8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4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1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29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6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3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3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061D-3FBD-4E17-9747-E7A0AB03616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0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063"/>
            <a:ext cx="12192000" cy="68710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06879" y="1871372"/>
            <a:ext cx="9562012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Малый педагогический совет:</a:t>
            </a:r>
            <a:endParaRPr lang="ru-RU" sz="3200" i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«Педагогическая адаптация учащихся 5-х классов к обучению в основной школе: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оптимальных условий».</a:t>
            </a:r>
            <a:endParaRPr lang="ru-RU" sz="3200" i="1" dirty="0">
              <a:solidFill>
                <a:schemeClr val="accent6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7209" y="4479460"/>
            <a:ext cx="9535888" cy="518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 2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ноября 2023 года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3863" y="348530"/>
            <a:ext cx="93007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МУНИЦИПАЛЬНОЕ БЮДЖЕТНОЕ ОБЩЕОБРАЗОВАТЕЛЬНОЕ УЧРЕЖДЕНИЕ</a:t>
            </a:r>
          </a:p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  «СРЕДНЯЯ ШКОЛА №16 </a:t>
            </a:r>
            <a:r>
              <a:rPr lang="ru-RU" altLang="ru-RU" b="1" dirty="0">
                <a:latin typeface="Arial" panose="020B0604020202020204" pitchFamily="34" charset="0"/>
              </a:rPr>
              <a:t>имени Героя Советского Союза Степана Иванова ГОРОДА </a:t>
            </a:r>
            <a:r>
              <a:rPr lang="ru-RU" altLang="ru-RU" b="1" dirty="0" smtClean="0">
                <a:latin typeface="Arial" panose="020B0604020202020204" pitchFamily="34" charset="0"/>
              </a:rPr>
              <a:t>ЕВПАТОРИИ РЕСПУБЛИКИ КРЫМ»</a:t>
            </a:r>
          </a:p>
        </p:txBody>
      </p:sp>
    </p:spTree>
    <p:extLst>
      <p:ext uri="{BB962C8B-B14F-4D97-AF65-F5344CB8AC3E}">
        <p14:creationId xmlns:p14="http://schemas.microsoft.com/office/powerpoint/2010/main" val="22754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46514" y="1195813"/>
            <a:ext cx="923979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450215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ЦЕЛИ: 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коллективное изучение трудностей в обучении пятиклассников;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причин трудностей учащихся и учителей;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учебно-воспитательных мероприятий по устранению этих причин;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налаживание сотрудничества между учителями, преподающими в 5 классах.</a:t>
            </a:r>
          </a:p>
          <a:p>
            <a:pPr marL="450215" indent="-450215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3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742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28909" y="139008"/>
            <a:ext cx="1177398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kern="0" dirty="0" smtClean="0">
                <a:effectLst/>
                <a:latin typeface="Times New Roman" panose="02020603050405020304" pitchFamily="18" charset="0"/>
              </a:rPr>
              <a:t>Повестка: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 малого педсовета.  (</a:t>
            </a:r>
            <a:r>
              <a:rPr lang="uk-UA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Зам.директора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УВР Т.В. </a:t>
            </a:r>
            <a:r>
              <a:rPr lang="uk-UA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Полищук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психолого-педагогического обследования учащихся 5-х классов.  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Педагог-психолог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Кислая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Т.А.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Отчеты классных руководителей 5-х классов об адаптации учащихся: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Ищенко</a:t>
            </a:r>
            <a:r>
              <a:rPr lang="uk-UA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Я.О.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5-А класс,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Чирина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А.А. – 5-Б класс,</a:t>
            </a:r>
          </a:p>
          <a:p>
            <a:pPr>
              <a:tabLst>
                <a:tab pos="45720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Борзыкина Е.Б.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5-В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класс,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Ибраимова А.С.-М.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5-Г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класс,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Кравченко В.П. (</a:t>
            </a:r>
            <a:r>
              <a:rPr lang="ru-RU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Лехман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Е.И.)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5-К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Сравнительный анализ успеваемости учащихся 5-х классов по результатам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4 классах и  по результатам 1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четверти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предметам: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русский язык –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Борзыкина Е.Б.,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Ибраимова А.С.-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М., Кравченко В.П., Осетрова Т.М.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математика </a:t>
            </a:r>
            <a:r>
              <a:rPr lang="ru-RU" sz="24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b="1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Власова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М.А., </a:t>
            </a:r>
            <a:r>
              <a:rPr lang="ru-RU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Чирина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А.А.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английский язык –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Беленькая Л.В.,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Ищенко Я.О., Литвиненко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А.В., </a:t>
            </a: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Песенко О.Н.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успеваемости учащихся 5-х классов по итогам успеваемости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четверть 2022-2023 уч. года.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биология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Степанищева</a:t>
            </a:r>
            <a:r>
              <a:rPr lang="uk-UA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Т.С.</a:t>
            </a:r>
            <a:endParaRPr lang="uk-UA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география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Евтошук К.В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ё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история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–Коваленко В.В.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uk-UA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ОДНКНР</a:t>
            </a:r>
            <a:r>
              <a:rPr lang="uk-UA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Красуцкая С.О.</a:t>
            </a:r>
            <a:endParaRPr lang="uk-UA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uk-UA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8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459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64208" y="1000263"/>
            <a:ext cx="102687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Анализ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успеваемости учащихся 5-х классов по итогам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успеваемости</a:t>
            </a: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1 четверть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2023-2024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уч.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года:</a:t>
            </a: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Коваленко В.В., </a:t>
            </a:r>
            <a:r>
              <a:rPr 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Лехман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Е.И.,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Мошковская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Т.М.,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Степанищева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Т.С., </a:t>
            </a:r>
            <a:r>
              <a:rPr lang="ru-RU" sz="20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Таджитдинова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А.Н.,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Велиулаева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А.Д.,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Минаев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Р.М.,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Белоконь Л.О., Мусатюк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Ю.В.,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Ткачев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А.</a:t>
            </a:r>
          </a:p>
          <a:p>
            <a:pPr algn="just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4376" y="2626328"/>
            <a:ext cx="10283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Преемственность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между учителями начальных классов и учителями-предметниками, работающими в 5 классах. </a:t>
            </a:r>
          </a:p>
          <a:p>
            <a:pPr marL="228600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Анализ посещённых уроков в 5 классах. (Зам.директора по УВР Т.В. Полищук, Чан С.В., Чернобиль Ю.Г.)</a:t>
            </a:r>
          </a:p>
          <a:p>
            <a:pPr marL="228600"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Решение.</a:t>
            </a:r>
          </a:p>
          <a:p>
            <a:pPr marL="228600"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2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669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03267" y="481599"/>
            <a:ext cx="850827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ВЫВОДЫ: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адаптации к обучению в основной школе у учащихся 5-х классов проходит в пределах нормы и, в основном, завершен.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3223" y="2328258"/>
            <a:ext cx="96055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РЕКОМЕНДАЦИИ: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1.Администрации школы (в течение года):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Создать условия для четкой организации учебно-воспитательного процесса уч-ся 5 классов.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1.2. Осуществлять контроль деятельности классных руководителей и учителей, работающих в 5-х классов, с учетом специфики данного периода и результатов диагностики.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95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3965" y="626073"/>
            <a:ext cx="92920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снижения школьной тревожности: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2.1. Классным руководителям (в течение года):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создать в классе атмосферу дружелюбия и искреннего стремления помочь друг другу;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вовлечь изолированных учеников в интересную деятельность, помочь достигнуть успеха в той деятельности, от которой, прежде всего, зависит положение ребенка (преодоление неуспеваемости и т.д.);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отсутствие сравнений ребенка с другими учащимися, акцент делается на сравнении с самим собою;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стимуляция оптимистического взгляда на возможности ученика (повышение самооценки способствует снижению тревожности и более эффективной деятельности, поддержка и одобрение не могут быть чрезмерными, если они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заслужены).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9930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98468" y="1720840"/>
            <a:ext cx="89611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2.2 Учителям-предметникам (постоянно):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 работе с детьми принимать во внимание трудности адаптационного периода, возрастные особенности, тип ведущей деятельности пятиклассников;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учитывать, что высокий темп – одна из причин, мешающая пятиклассникам усваивать материал;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поощрять детей на виду у всего класса. Уметь найти в ответах каждого ученика, что-то особенное;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создавать ситуацию успеха.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0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54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47701" y="389266"/>
            <a:ext cx="8638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3783" y="1305342"/>
            <a:ext cx="115232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Психологу школы (в течение года):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3.1. Создать и организовать коррекционную работу с группой уч-ся, которые испытывают трудности в общении.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3.2. Проводить индивидуальные консультации для родителей и уч-ся по проблемным вопросам воспитания.                                                                                                                          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3.3. Проводить тренинги с уч-ся 5х классов для уменьшения  эмоционального напряжения, создания оптимальных  условий обучения и воспитания детей в семье и  школе.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4029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78629" y="191276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Спасибо за работу!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Дальнейших успехов!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050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484</Words>
  <Application>Microsoft Office PowerPoint</Application>
  <PresentationFormat>Широкоэкранный</PresentationFormat>
  <Paragraphs>78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user01</cp:lastModifiedBy>
  <cp:revision>96</cp:revision>
  <dcterms:created xsi:type="dcterms:W3CDTF">2016-11-21T05:57:16Z</dcterms:created>
  <dcterms:modified xsi:type="dcterms:W3CDTF">2023-11-24T05:15:31Z</dcterms:modified>
</cp:coreProperties>
</file>