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7" r:id="rId9"/>
    <p:sldId id="263" r:id="rId10"/>
    <p:sldId id="264" r:id="rId11"/>
    <p:sldId id="268" r:id="rId12"/>
    <p:sldId id="26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E3D4-C81A-42D2-8A98-65BF308620D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2F365-D43A-4E2D-BC8F-E84E93118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9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aden.ru/uploads/posts/2020-07/1593800782_34-p-foni-dlya-nachalnoi-shkoli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520352">
            <a:off x="2148241" y="699689"/>
            <a:ext cx="32716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 </a:t>
            </a:r>
            <a:endParaRPr lang="ru-RU" sz="2800" dirty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Технология развития </a:t>
            </a:r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критического мышления на уроках литературного чтения в начальной школе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438613">
            <a:off x="5595915" y="3659566"/>
            <a:ext cx="2873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Подготовила</a:t>
            </a:r>
            <a:r>
              <a:rPr lang="ru-RU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МОЖАРОВА  </a:t>
            </a:r>
            <a:r>
              <a:rPr lang="ru-RU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Инна   Николаевна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учитель </a:t>
            </a:r>
            <a:r>
              <a:rPr lang="ru-RU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начальных </a:t>
            </a:r>
            <a:r>
              <a:rPr lang="ru-RU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классов</a:t>
            </a:r>
            <a:endParaRPr lang="ru-RU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66777" y="6021288"/>
            <a:ext cx="23042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Евпатория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2020 г.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4837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16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ЕВПАТОРИИ РЕСПУБЛИКИ КРЫМ»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kopilkaurokov.ru/uploads/user_file_5755cb61ab720/img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3"/>
          <a:stretch/>
        </p:blipFill>
        <p:spPr bwMode="auto">
          <a:xfrm>
            <a:off x="611560" y="1377414"/>
            <a:ext cx="8064895" cy="50226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836712"/>
            <a:ext cx="391421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Кластер </a:t>
            </a:r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Гроздья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89967"/>
            <a:ext cx="4248472" cy="566462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3068960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Кластер «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Гроздья»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88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90485"/>
            <a:ext cx="806489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Имя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существительное, выраженное одним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словом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(Сказка).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темы именами прилагательными.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(Волшебная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бытовая).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действия.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(Читать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пересказывать,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учить).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Фраза, выражающая отношение автора к теме.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(Сказка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ложь, да в ней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намёк).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Слово – синоним.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(Фантазия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выдумка).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49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84708">
            <a:off x="1993732" y="188591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31" y="476672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400" b="1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lvl="0" algn="ctr"/>
            <a:endParaRPr lang="ru-RU" sz="24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«Критическое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ышление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в проблемной ситуации, когда ребенок сам «собирает» понятия о предмете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sy-expert.ru/Foto-psy/Lev_Vygot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6022"/>
            <a:ext cx="2343783" cy="323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1509" y="2659219"/>
            <a:ext cx="1974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Выготский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повысить мотивацию к обучению у современных школьников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вовлечь учеников в образовательный процесс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научить учиться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можно ли научиться мыслить более эффективно?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0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Данная технология предполагает использование на уроке трех этапов (стадий): стадии вызова, смысловой стадии и стадии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рефлексии</a:t>
            </a:r>
          </a:p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- «Вызов»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(ликвидация чистого листа). Ребенок ставит перед собой вопрос «Что я знаю?» по данной проблеме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 этап - «Осмысление»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(реализация осмысления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данной стадии ребенок под руководством учителя и с помощью своих товарищей ответит на вопросы, которые сам поставил перед собой на первой стадии (что хочу знать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3 этап - «Рефлексия»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(размышление).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9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0891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критического мышления на уроках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литературного чтения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остановками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вопросниками;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викторины на основе изученного материала,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кроссвордов;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мозговой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штурм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«тонких» и «толстых» вопросов;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«Знаю, узнал, хочу узнать»;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Дерево предсказаний»;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кластер « Гроздья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инквейны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9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65807"/>
              </p:ext>
            </p:extLst>
          </p:nvPr>
        </p:nvGraphicFramePr>
        <p:xfrm>
          <a:off x="539552" y="2204864"/>
          <a:ext cx="8070068" cy="3341191"/>
        </p:xfrm>
        <a:graphic>
          <a:graphicData uri="http://schemas.openxmlformats.org/drawingml/2006/table">
            <a:tbl>
              <a:tblPr firstRow="1" bandRow="1"/>
              <a:tblGrid>
                <a:gridCol w="4035034"/>
                <a:gridCol w="4035034"/>
              </a:tblGrid>
              <a:tr h="506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«Тонкие» вопросы»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«Толстые» вопросы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271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Кто…?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Что…?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Когда…?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Может…?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Будет…?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Как звали…?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Было ли…?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Согласны ли вы…?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Верно ли…?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Дайте три объяснения почему…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Объясните, почему…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Почему вы думаете…?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Почему вы считаете…?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В чём различие…?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Что, если…?</a:t>
                      </a:r>
                    </a:p>
                    <a:p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699590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Таблица </a:t>
            </a:r>
            <a:endParaRPr lang="ru-RU" sz="33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«тонких» </a:t>
            </a:r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«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толстых</a:t>
            </a:r>
            <a:r>
              <a:rPr lang="ru-RU" sz="3300" b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 вопросов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066271"/>
              </p:ext>
            </p:extLst>
          </p:nvPr>
        </p:nvGraphicFramePr>
        <p:xfrm>
          <a:off x="754138" y="2780928"/>
          <a:ext cx="7634286" cy="3048000"/>
        </p:xfrm>
        <a:graphic>
          <a:graphicData uri="http://schemas.openxmlformats.org/drawingml/2006/table">
            <a:tbl>
              <a:tblPr/>
              <a:tblGrid>
                <a:gridCol w="2544762"/>
                <a:gridCol w="2544762"/>
                <a:gridCol w="2544762"/>
              </a:tblGrid>
              <a:tr h="1847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(знаю)</a:t>
                      </a:r>
                    </a:p>
                  </a:txBody>
                  <a:tcPr marL="91453" marR="91453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(узнал )</a:t>
                      </a:r>
                    </a:p>
                  </a:txBody>
                  <a:tcPr marL="91453" marR="9145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(хочу узнать)</a:t>
                      </a:r>
                    </a:p>
                  </a:txBody>
                  <a:tcPr marL="91453" marR="9145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3" marR="91453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3" marR="9145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3" marR="9145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98072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836712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Таблица </a:t>
            </a:r>
          </a:p>
          <a:p>
            <a:pPr algn="ctr"/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«Знаю, узнал, хочу узнать» </a:t>
            </a:r>
            <a:endParaRPr 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0" y="836712"/>
            <a:ext cx="1995686" cy="26609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20" y="1628799"/>
            <a:ext cx="3579862" cy="4773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40" y="2348880"/>
            <a:ext cx="2315409" cy="3087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4" y="3789040"/>
            <a:ext cx="1959682" cy="26129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35238" y="692696"/>
            <a:ext cx="3811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«Знаю, узнал, хочу узнать»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s00.infourok.ru/images/doc/122/142763/img2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8462"/>
            <a:ext cx="74168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3160" y="692696"/>
            <a:ext cx="5904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«Дерево предсказаний»</a:t>
            </a:r>
            <a:endParaRPr lang="ru-RU" sz="3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164</TotalTime>
  <Words>292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RePack by Diakov</cp:lastModifiedBy>
  <cp:revision>22</cp:revision>
  <dcterms:created xsi:type="dcterms:W3CDTF">2020-10-18T08:11:46Z</dcterms:created>
  <dcterms:modified xsi:type="dcterms:W3CDTF">2020-10-21T12:32:08Z</dcterms:modified>
</cp:coreProperties>
</file>