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5" r:id="rId4"/>
    <p:sldId id="271" r:id="rId5"/>
    <p:sldId id="263" r:id="rId6"/>
    <p:sldId id="268" r:id="rId7"/>
    <p:sldId id="269" r:id="rId8"/>
    <p:sldId id="264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linda6035.ucoz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http://linda6035.ucoz.ru/</a:t>
            </a:r>
            <a:endParaRPr lang="ru-RU" sz="8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85720" y="1844824"/>
            <a:ext cx="8572560" cy="3290304"/>
            <a:chOff x="1115616" y="2146448"/>
            <a:chExt cx="7165477" cy="331031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0218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371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56762" y="1617684"/>
            <a:ext cx="7704856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Психолого-педагогический консилиум:</a:t>
            </a:r>
            <a:endParaRPr lang="ru-RU" sz="3200" i="1" dirty="0">
              <a:solidFill>
                <a:srgbClr val="C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«Адаптация первоклассников </a:t>
            </a:r>
            <a:endParaRPr lang="ru-RU" sz="3200" i="1" dirty="0">
              <a:solidFill>
                <a:srgbClr val="C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новым условиям школьной жизни».</a:t>
            </a:r>
            <a:endParaRPr lang="ru-RU" sz="3200" i="1" dirty="0">
              <a:solidFill>
                <a:srgbClr val="C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489022"/>
            <a:ext cx="6624736" cy="157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проведения: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 октября 2016 года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проведения: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методический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 МБОУ «СШ №16»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476672"/>
            <a:ext cx="66247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FF0000"/>
                </a:solidFill>
              </a:rPr>
              <a:t>Цель: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определение уровня адаптации первоклассников к школьному обучению. 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FF0000"/>
                </a:solidFill>
              </a:rPr>
              <a:t>Задачи: </a:t>
            </a:r>
            <a:endParaRPr lang="ru-RU" sz="28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выявить основные проблемы, возникшие у 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первоклассников в адаптационный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период;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определить направления дальнейшей работы с учащимися 1 классов по формированию позитивной мотивации 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к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учебной деятельности.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9386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399" y="0"/>
            <a:ext cx="9154399" cy="6865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96520" y="42036"/>
            <a:ext cx="7776864" cy="6847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Повестка: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 класса по итогам обучения в 1 четверти, успехи и проблемы.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(Классные руководители 1 классов: </a:t>
            </a:r>
            <a:r>
              <a:rPr lang="ru-RU" sz="2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Дороненкова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А.А., </a:t>
            </a:r>
            <a:r>
              <a:rPr lang="ru-RU" sz="2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Чирко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Л.В., </a:t>
            </a:r>
            <a:r>
              <a:rPr lang="ru-RU" sz="2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Повитницкая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М.Л., </a:t>
            </a:r>
            <a:r>
              <a:rPr lang="ru-RU" sz="2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Ладыгина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Е.Ю., Кудряшова И.И., </a:t>
            </a:r>
            <a:r>
              <a:rPr lang="ru-RU" sz="2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Кибало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Н.Г.)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психолого-педагогического обследования учащихся 1-х классов.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(Педагог-психолог </a:t>
            </a:r>
            <a:r>
              <a:rPr lang="ru-RU" sz="2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Граева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Е.М.)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Отчёт о результатах логопедического обследования учащихся 1-х классов.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(Учителя-логопеды Корнилевич М.П., Швец К.В.)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учебно-воспитательного процесса в 1 классах. Общий анализ посещённых уроков.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Зам.директора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УВР Полищук Т.В., Швец К.В.)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работы по формированию читательской активности учащихся 1-х классов. 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(</a:t>
            </a:r>
            <a:r>
              <a:rPr lang="ru-RU" sz="2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Зав.библиотекой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Бойко Е.Н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Выводы и рекомендации консилиума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1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620688"/>
            <a:ext cx="784887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96952"/>
            <a:ext cx="4788024" cy="35910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3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9144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8784976" cy="4011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ВЫВОДЫ И РЕКОМЕНДАЦИИ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сихолого-педагогического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консилиума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 адаптации к школьному обучению у учащихся 1-х классов проходит в пределах нормы и, в основном, завершен. </a:t>
            </a:r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1.Зам.директора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УВР (в течение года):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1.1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Создавать условия для четкой организации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учебно-воспитательного  процесса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классах.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1.2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Осуществлять контроль деятельности классных руководителей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и  учителей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работающих в 1-х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классах,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учетом  специфики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данного  периода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результатов диагностики.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4005064"/>
            <a:ext cx="6768752" cy="269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Классным руководителям, учителям-предметникам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(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года):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2.1. Спланировать работу по осуществлению социально-педагогического сопровождения по результатам диагностических обследований и рекомендаций психолого-педагогического консилиума.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620688"/>
            <a:ext cx="7848872" cy="280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-4850189"/>
            <a:ext cx="8568952" cy="4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2.2. Использовать методы и приемы, развивающие познавательные процессы детей, повышающие мотивацию к учебному процессу. 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000" kern="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2.3. Развивать кругозор учащихся не только через систему уроков, но и через систему воспитательных мероприятий.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000" kern="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2.4. Проводить воспитательные мероприятия по снижению тревожности, повышению уверенности в себе и сплочению коллектива. 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000" kern="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2.5. Способствовать созданию доброжелательной, благоприятной атмосферы в классе, формируя позитивное отношение к учению.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000" kern="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2.6. Использовать «ситуацию успеха» в учебной деятельности каждого ученика.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000" kern="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2.7. Развивать дисциплинированность, терпимость к недостаткам других людей.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9707"/>
            <a:ext cx="8352928" cy="569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2.2. Использовать методы и приемы, развивающие познавательные процессы детей, повышающие мотивацию к учебному процессу.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2.3. Развивать кругозор учащихся не только через систему уроков, но и через систему воспитательных мероприятий.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2.4. Проводить воспитательные мероприятия по снижению тревожности, повышению уверенности в себе и сплочению коллектива.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2.5. Способствовать созданию доброжелательной, благоприятной атмосферы в классе, формируя позитивное отношение к учению.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2.6. Использовать «ситуацию успеха» в учебной деятельности каждого ученика.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2.7. Развивать дисциплинированность, терпимость к недостаткам других людей</a:t>
            </a:r>
            <a:r>
              <a:rPr lang="ru-RU" sz="20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2.8. Проводить индивидуальные беседы с первоклассниками, которые показали во время диагностического обследования низкий уровень психофизической адаптации к обучению в школе, а также с их родителями.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605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484784"/>
            <a:ext cx="7848872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484784"/>
            <a:ext cx="8424936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2.9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Уделять больше внимания учащимся с низким уровнем эмоциональной адаптации. Проводить с ними индивидуальные беседы для определения причин неудовлетворенности взаимоотношений в классном коллективе, семье, с друзьями.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2.10. Проводить целенаправленную работу с учащимися и их родителями, имеющими серьёзные трудности к школьному обучению (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См. Отчёт по результатам проведения комплексной диагностики первоклассников к новым условиям школьной жизни МБОУ «СШ №16» педагог-психолога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Граевой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Е.М.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2.11. Уделять особое внимание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леворуким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детям, учитывая их особенности при обучении письму и чтению. (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См. Рекомендации для работы с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леворукими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детьми учителя-логопеда Корнилевич М.П.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8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620688"/>
            <a:ext cx="7848872" cy="7110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Педагогу-психологу школы (в течение года):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3.1. Организовать коррекционную работу с учащимися, которые испытывают трудности в адаптации.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3.2. Проводить индивидуальные консультации для родителей по проблемным вопросам воспитания.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3.3. Провести повторное обследование первоклассников, имеющих низкий уровень адаптации к школьной жизни.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(Апрель, 2017г.) 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Учителям-логопедам (в течение года):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4.1. Продолжить логопедические занятия с первоклассниками, зачисленными в группы по результатам логопедического обследования.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4.2.  Оказывать консультационную помощь педагогам и родителям в рамках своей компетенции.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Библиотекарю: </a:t>
            </a:r>
          </a:p>
          <a:p>
            <a:pPr lvl="0">
              <a:lnSpc>
                <a:spcPct val="107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5.1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Осуществлять целенаправленную работу по формированию  читательской активности у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первоклассников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(постоянно).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5.2. Совместно с классными руководителями проводить библиотечные уроки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(со 2 четверти 2016 года, по графику).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622" y="-1"/>
            <a:ext cx="9157889" cy="686841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19672" y="1556792"/>
            <a:ext cx="662473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Спасибо за работу!</a:t>
            </a:r>
          </a:p>
          <a:p>
            <a:pPr marL="0" indent="0" algn="ctr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Дальнейших успехов!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7530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568</Words>
  <Application>Microsoft Office PowerPoint</Application>
  <PresentationFormat>Экран (4:3)</PresentationFormat>
  <Paragraphs>74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SimSun</vt:lpstr>
      <vt:lpstr>Arial</vt:lpstr>
      <vt:lpstr>Arial Narrow</vt:lpstr>
      <vt:lpstr>Calibri</vt:lpstr>
      <vt:lpstr>Mangal</vt:lpstr>
      <vt:lpstr>Monotype Corsiva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user01</cp:lastModifiedBy>
  <cp:revision>23</cp:revision>
  <dcterms:created xsi:type="dcterms:W3CDTF">2014-07-06T18:18:01Z</dcterms:created>
  <dcterms:modified xsi:type="dcterms:W3CDTF">2016-11-24T07:54:24Z</dcterms:modified>
</cp:coreProperties>
</file>