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9" r:id="rId6"/>
    <p:sldId id="262" r:id="rId7"/>
    <p:sldId id="267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9-01/1548337337_01-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64715"/>
            <a:ext cx="601243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fastpic.co/images/Z3099b3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269539" y="939853"/>
            <a:ext cx="3441659" cy="55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27564" y="563838"/>
            <a:ext cx="7704856" cy="53144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школа №16 имени Героя Советского Союза Степана Иванова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Евпатории Республики Крым»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18028" y="4221088"/>
            <a:ext cx="3923928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Когда </a:t>
            </a:r>
          </a:p>
          <a:p>
            <a:pPr algn="ctr"/>
            <a:r>
              <a:rPr lang="ru-RU" sz="4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придет суббота?</a:t>
            </a:r>
            <a:endParaRPr lang="ru-RU" sz="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8138" y="13369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Презентация к уроку </a:t>
            </a:r>
            <a:endParaRPr lang="ru-RU" sz="20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2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окружающему </a:t>
            </a:r>
            <a:r>
              <a:rPr lang="ru-RU" sz="2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миру </a:t>
            </a:r>
          </a:p>
          <a:p>
            <a:pPr algn="ctr"/>
            <a:r>
              <a:rPr lang="ru-RU" sz="2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 </a:t>
            </a:r>
            <a:r>
              <a:rPr lang="ru-RU" sz="2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классе</a:t>
            </a:r>
            <a:endParaRPr lang="ru-RU" sz="20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37" y="4974707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Шелепова Кристина Олеговна,</a:t>
            </a:r>
          </a:p>
          <a:p>
            <a:pPr algn="r"/>
            <a:r>
              <a:rPr lang="ru-RU" sz="1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учитель начальных классов,</a:t>
            </a:r>
          </a:p>
          <a:p>
            <a:pPr algn="r"/>
            <a:r>
              <a:rPr lang="ru-RU" sz="1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молодой специалист</a:t>
            </a:r>
          </a:p>
          <a:p>
            <a:pPr algn="r"/>
            <a:r>
              <a:rPr lang="ru-RU" b="1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4072" y="60452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Евпатория, 2022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4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168207" y="254134"/>
            <a:ext cx="3840435" cy="62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g2.freepng.ru/20180305/axe/kisspng-pencil-watercolor-painting-cartoon-cartoon-pencil-5a9e0e227db799.045649081520307746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8222" y1="9286" x2="53778" y2="75143"/>
                        <a14:foregroundMark x1="82778" y1="16429" x2="57556" y2="69857"/>
                        <a14:foregroundMark x1="82778" y1="13143" x2="75556" y2="11143"/>
                        <a14:foregroundMark x1="20222" y1="70714" x2="15667" y2="79000"/>
                        <a14:foregroundMark x1="15667" y1="79000" x2="53778" y2="73714"/>
                        <a14:foregroundMark x1="29222" y1="74143" x2="21333" y2="75571"/>
                        <a14:foregroundMark x1="21333" y1="70714" x2="16444" y2="76571"/>
                        <a14:foregroundMark x1="52556" y1="75143" x2="49556" y2="76143"/>
                        <a14:foregroundMark x1="77444" y1="7714" x2="73667" y2="25714"/>
                        <a14:foregroundMark x1="77889" y1="7286" x2="61667" y2="36429"/>
                        <a14:foregroundMark x1="65444" y1="34429" x2="48444" y2="6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57" flipH="1">
            <a:off x="1750248" y="68713"/>
            <a:ext cx="2211917" cy="17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chebnik.mos.ru/system/atomic_objects/files/002/346/776/original/%D0%BF%D1%80%D0%B8%D0%B2%D0%B5%D1%82%D1%81%D1%82%D0%B2%D0%B8%D0%B5.jpg?15287046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6333406" cy="39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226169" y="444829"/>
            <a:ext cx="3764331" cy="61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g2.freepng.ru/20180305/axe/kisspng-pencil-watercolor-painting-cartoon-cartoon-pencil-5a9e0e227db799.045649081520307746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8222" y1="9286" x2="53778" y2="75143"/>
                        <a14:foregroundMark x1="82778" y1="16429" x2="57556" y2="69857"/>
                        <a14:foregroundMark x1="82778" y1="13143" x2="75556" y2="11143"/>
                        <a14:foregroundMark x1="20222" y1="70714" x2="15667" y2="79000"/>
                        <a14:foregroundMark x1="15667" y1="79000" x2="53778" y2="73714"/>
                        <a14:foregroundMark x1="29222" y1="74143" x2="21333" y2="75571"/>
                        <a14:foregroundMark x1="21333" y1="70714" x2="16444" y2="76571"/>
                        <a14:foregroundMark x1="52556" y1="75143" x2="49556" y2="76143"/>
                        <a14:foregroundMark x1="77444" y1="7714" x2="73667" y2="25714"/>
                        <a14:foregroundMark x1="77889" y1="7286" x2="61667" y2="36429"/>
                        <a14:foregroundMark x1="65444" y1="34429" x2="48444" y2="6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57" flipH="1">
            <a:off x="1966271" y="-94667"/>
            <a:ext cx="2211917" cy="17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ihi.ru/pics/2017/02/12/8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635896" cy="350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906120/pub_5e319fb09a0ce75c5658b5d8_5e31a7b669772e0fcc7353dd/scale_120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" y="765523"/>
            <a:ext cx="6048672" cy="54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5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257506" y="215354"/>
            <a:ext cx="3934132" cy="63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339752" y="2132856"/>
            <a:ext cx="6358452" cy="1343095"/>
          </a:xfrm>
          <a:solidFill>
            <a:schemeClr val="bg2"/>
          </a:solidFill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82296" indent="0"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Когда придет суббота?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s://img2.freepng.ru/20180305/axe/kisspng-pencil-watercolor-painting-cartoon-cartoon-pencil-5a9e0e227db799.045649081520307746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8222" y1="9286" x2="53778" y2="75143"/>
                        <a14:foregroundMark x1="82778" y1="16429" x2="57556" y2="69857"/>
                        <a14:foregroundMark x1="82778" y1="13143" x2="75556" y2="11143"/>
                        <a14:foregroundMark x1="20222" y1="70714" x2="15667" y2="79000"/>
                        <a14:foregroundMark x1="15667" y1="79000" x2="53778" y2="73714"/>
                        <a14:foregroundMark x1="29222" y1="74143" x2="21333" y2="75571"/>
                        <a14:foregroundMark x1="21333" y1="70714" x2="16444" y2="76571"/>
                        <a14:foregroundMark x1="52556" y1="75143" x2="49556" y2="76143"/>
                        <a14:foregroundMark x1="77444" y1="7714" x2="73667" y2="25714"/>
                        <a14:foregroundMark x1="77889" y1="7286" x2="61667" y2="36429"/>
                        <a14:foregroundMark x1="65444" y1="34429" x2="48444" y2="6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57" flipH="1">
            <a:off x="1893992" y="193009"/>
            <a:ext cx="2201655" cy="17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zen_doc/1906120/pub_5e319fb09a0ce75c5658b5d8_5e31a7b669772e0fcc7353dd/scale_120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475951"/>
            <a:ext cx="3629023" cy="32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3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72437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6709416" cy="46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394344" y="283536"/>
            <a:ext cx="3895230" cy="63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g2.freepng.ru/20180305/axe/kisspng-pencil-watercolor-painting-cartoon-cartoon-pencil-5a9e0e227db799.045649081520307746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222" y1="9286" x2="53778" y2="75143"/>
                        <a14:foregroundMark x1="82778" y1="16429" x2="57556" y2="69857"/>
                        <a14:foregroundMark x1="82778" y1="13143" x2="75556" y2="11143"/>
                        <a14:foregroundMark x1="20222" y1="70714" x2="15667" y2="79000"/>
                        <a14:foregroundMark x1="15667" y1="79000" x2="53778" y2="73714"/>
                        <a14:foregroundMark x1="29222" y1="74143" x2="21333" y2="75571"/>
                        <a14:foregroundMark x1="21333" y1="70714" x2="16444" y2="76571"/>
                        <a14:foregroundMark x1="52556" y1="75143" x2="49556" y2="76143"/>
                        <a14:foregroundMark x1="77444" y1="7714" x2="73667" y2="25714"/>
                        <a14:foregroundMark x1="77889" y1="7286" x2="61667" y2="36429"/>
                        <a14:foregroundMark x1="65444" y1="34429" x2="48444" y2="6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57" flipH="1">
            <a:off x="2038008" y="79406"/>
            <a:ext cx="2201655" cy="17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27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100613" y="636452"/>
            <a:ext cx="3474184" cy="56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g-fotki.yandex.ru/get/6843/212302481.18b/0_18dcc1_2b442a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338"/>
            <a:ext cx="6264696" cy="34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ransphoto.org/photo/06/96/02/696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19" y="3212976"/>
            <a:ext cx="5688632" cy="3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09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r.my-evp.ru/wp-content/uploads/2020/07/4652713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21" y="170077"/>
            <a:ext cx="6061299" cy="32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of-crimea.ru/plug/gallery/naberezhnaya-tereshkovoj/naberezhnaya-tereshkovoj-4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 descr="https://avatars.mds.yandex.net/get-altay/2029876/2a0000016d43923c9d6952ffdbcb66050cde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39" y="3068960"/>
            <a:ext cx="62085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255926" y="542464"/>
            <a:ext cx="3581391" cy="58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13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opuch.ru/konspekt-uroka-okrujayushego-mira-v-1-klasse-tema-uroka-kogda/505412_html_64c082125864e98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404"/>
            <a:ext cx="5688632" cy="56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otvet.imgsmail.ru/download/233909907_c8495f7e1afa6991c6e3ec37acbf6ba6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66" y="411614"/>
            <a:ext cx="5874657" cy="58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262393" y="611647"/>
            <a:ext cx="3570432" cy="5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27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</dc:creator>
  <cp:lastModifiedBy>User</cp:lastModifiedBy>
  <cp:revision>31</cp:revision>
  <dcterms:created xsi:type="dcterms:W3CDTF">2022-08-15T16:00:19Z</dcterms:created>
  <dcterms:modified xsi:type="dcterms:W3CDTF">2022-09-13T15:20:17Z</dcterms:modified>
</cp:coreProperties>
</file>