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301" r:id="rId5"/>
    <p:sldId id="304" r:id="rId6"/>
    <p:sldId id="300" r:id="rId7"/>
    <p:sldId id="298" r:id="rId8"/>
    <p:sldId id="307" r:id="rId9"/>
    <p:sldId id="291" r:id="rId10"/>
    <p:sldId id="289" r:id="rId11"/>
    <p:sldId id="290" r:id="rId12"/>
    <p:sldId id="331" r:id="rId13"/>
    <p:sldId id="293" r:id="rId14"/>
    <p:sldId id="294" r:id="rId15"/>
    <p:sldId id="33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2" autoAdjust="0"/>
    <p:restoredTop sz="94660"/>
  </p:normalViewPr>
  <p:slideViewPr>
    <p:cSldViewPr>
      <p:cViewPr varScale="1">
        <p:scale>
          <a:sx n="84" d="100"/>
          <a:sy n="84" d="100"/>
        </p:scale>
        <p:origin x="123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CA109C6D-7FC3-458D-9595-80F74D899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23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287552A0-6E41-48DF-A6B4-A3458585D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85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79C01850-5F20-42D8-B724-3C4AF4606E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14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6793900-2F94-4D80-9DAA-99EC36A1A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40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4D07F411-4083-48D0-990F-F4BC16753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77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5A0535C2-DAD2-492B-9EE7-780C12DDD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19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772565E-9E75-4D18-A049-2C85ED647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08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76824C32-3160-46E4-BC5E-DBA61BB1A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3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8B76961-6D15-4FBE-BADA-ECB102D59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6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48C66892-6363-46CE-8174-203CFA94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616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39B18348-5C58-4195-85EA-8DFDE6575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41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2250" cy="2179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2238"/>
            <a:ext cx="4032250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C0EA1806-70C1-4AA7-8BE1-298D821BF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97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2250" cy="2179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1850" y="1600200"/>
            <a:ext cx="4032250" cy="2179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2238"/>
            <a:ext cx="4032250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50" y="3932238"/>
            <a:ext cx="4032250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BF44C6A4-A66F-44E6-A506-8BF62B61A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470-115D-44C2-A3AA-3086ACF07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607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88DD-F001-4467-9711-8259EDF9C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72587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34F2-6E26-4B3C-B133-39FD1280AE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6335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F2FE-4365-4B9C-817C-E58520A86D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2034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CDB1-1C7C-4D46-840F-6129B08603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27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2BA6-4E50-49DB-AE1F-F306E48AF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8508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5ECC-B9A2-4CA5-8EDF-53496F415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30143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9D4F-F578-41C7-BA1F-F5825D025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91820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7FD6-0FC1-4D3E-96B9-7C0BBFEBA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6715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2CA1-1FD0-4C94-8DF7-F3FA59C1C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3751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42D-63E3-460A-83FF-216122C4D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376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2AE1B-33FF-4750-AA90-A58C304FE38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ru-RU" sz="1100" smtClean="0">
                <a:solidFill>
                  <a:srgbClr val="A6A6A6"/>
                </a:solidFill>
                <a:latin typeface="Arial" pitchFamily="34" charset="0"/>
              </a:rPr>
              <a:t>FokinaLida.75@mail.ru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60350"/>
            <a:ext cx="153511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7938"/>
            <a:ext cx="15367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51288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084763"/>
            <a:ext cx="15128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6A618-A531-47F2-8146-51950F7F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фоны для презентаций началь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965" y="2708920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ПРЕДМЕТНАЯ ДЕКАДА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ШКОЛЬНОГО МЕТОДИЧЕСКОГО ОБЪЕДИНЕНИЯ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УЧИТЕЛЕЙ НАЧАЛЬНЫХ КЛАССОВ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12.02.2018г. по 22.02.2018г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4 классы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Окружающий мир. </a:t>
            </a:r>
            <a:br>
              <a:rPr lang="ru-RU" sz="2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4-В класс., учитель-Петрова Елена Владимировна </a:t>
            </a:r>
            <a:br>
              <a:rPr lang="ru-RU" sz="2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Тема: «Страна городов».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71682" name="Picture 2" descr="N:\Для АА Дороненковой\Неделя начальной школы-2018\P_20180215_090206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093428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0" y="3933056"/>
            <a:ext cx="4821530" cy="27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N:\Для АА Дороненковой\Неделя начальной школы-2018\P_20180215_090535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57909"/>
            <a:ext cx="5155717" cy="29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090521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29575" cy="2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980728"/>
            <a:ext cx="3096344" cy="2220292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«Слово спикерам»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N:\Для АА Дороненковой\Неделя начальной школы-2018\P_20180215_092215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88632" cy="3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092413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62" y="3501008"/>
            <a:ext cx="5605617" cy="31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08912" cy="4020457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3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  <a:endParaRPr lang="ru-RU" sz="6000" i="1" kern="10" dirty="0">
              <a:ln w="9525">
                <a:solidFill>
                  <a:srgbClr val="9C007F">
                    <a:lumMod val="60000"/>
                    <a:lumOff val="40000"/>
                  </a:srgbClr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63" name="Picture 5" descr="D:\МАМА\МОИ  ДОКУМЕНТЫ\М О И   Д О К У М Е Н Т Ы\МОИ  ДОКУМЕНТЫ\МО 2\Все ПРЕЗЕНТАЦИИ\шаблоны презентаций 1\АНИМАЦИИ для презентаций\ani5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66" y="-22820"/>
            <a:ext cx="25542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A0299-B06B-49F8-9541-1518718EA2D0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Картинки по запросу картинка прилагатель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" y="331571"/>
            <a:ext cx="9096897" cy="67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341" y="1700808"/>
            <a:ext cx="8208912" cy="4020457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3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разные.</a:t>
            </a:r>
            <a:endParaRPr lang="ru-RU" sz="6000" i="1" kern="10" dirty="0">
              <a:ln w="9525">
                <a:solidFill>
                  <a:srgbClr val="9C007F">
                    <a:lumMod val="60000"/>
                    <a:lumOff val="40000"/>
                  </a:srgbClr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7829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Русский язык. </a:t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4-А класс</a:t>
            </a:r>
            <a:r>
              <a:rPr lang="ru-RU" sz="2000" b="1" dirty="0" smtClean="0">
                <a:latin typeface="Times New Roman"/>
                <a:ea typeface="Times New Roman"/>
              </a:rPr>
              <a:t>, учитель-</a:t>
            </a:r>
            <a:r>
              <a:rPr lang="ru-RU" sz="2000" b="1" dirty="0" err="1" smtClean="0">
                <a:latin typeface="Times New Roman"/>
                <a:ea typeface="Times New Roman"/>
              </a:rPr>
              <a:t>Кожаева</a:t>
            </a:r>
            <a:r>
              <a:rPr lang="ru-RU" sz="2000" b="1" dirty="0" smtClean="0">
                <a:latin typeface="Times New Roman"/>
                <a:ea typeface="Times New Roman"/>
              </a:rPr>
              <a:t> Любовь Ильинична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Тема: «Правописание падежных окончаний имён прилагательных во множественном числе в дательном и творительном падежах».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N:\Для АА Дороненковой\Неделя начальной школы-2018\P_20180215_10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3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N:\Для АА Дороненковой\Неделя начальной школы-2018\P_20180215_101809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1297"/>
            <a:ext cx="5154971" cy="28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1015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14664"/>
            <a:ext cx="5037553" cy="28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Для АА Дороненковой\Неделя начальной школы-2018\P_20180215_101537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9080"/>
            <a:ext cx="4472630" cy="25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N:\Для АА Дороненковой\Неделя начальной школы-2018\P_20180215_101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00601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100312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34" y="3356992"/>
            <a:ext cx="5869646" cy="33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32" y="-6936"/>
            <a:ext cx="8216900" cy="1433512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«ВМЕСТЕ ВЕСЕЛЕЕ!»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N:\Для АА Дороненковой\Неделя начальной школы-2018\P_20180215_095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18" y="3573016"/>
            <a:ext cx="5490786" cy="30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Для АА Дороненковой\Неделя начальной школы-2018\P_20180215_103054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N:\Для АА Дороненковой\Неделя начальной школы-2018\P_20180215_103107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130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N:\Для АА Дороненковой\Неделя начальной школы-2018\P_20180215_104029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715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104034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49455" cy="2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Для АА Дороненковой\Неделя начальной школы-2018\P_20180215_104123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2086"/>
            <a:ext cx="5544616" cy="3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Русский язык. </a:t>
            </a:r>
            <a:br>
              <a:rPr lang="ru-RU" sz="2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4-Б класс, учитель-Лопатина Лариса Петровна </a:t>
            </a:r>
            <a:br>
              <a:rPr lang="ru-RU" sz="2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Тема: «Обобщение и систематизация знаний. Правописание падежных окончаний имён прилагательных».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N:\Для АА Дороненковой\Неделя начальной школы-2018\P_20180215_08455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0871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«УЧЁБА=РАБОТА»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N:\Для АА Дороненковой\Неделя начальной школы-2018\P_20180215_081908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8" y="1196752"/>
            <a:ext cx="4782822" cy="26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5_0818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8" y="3887089"/>
            <a:ext cx="4927251" cy="27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«ПОРАБОТАЛ-ОТДЫХАЙ»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N:\Для АА Дороненковой\Неделя начальной школы-2018\P_20180215_083530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5028407" cy="28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N:\Для АА Дороненковой\Неделя начальной школы-2018\P_20180215_083514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0"/>
            <a:ext cx="5192577" cy="29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53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Constantia</vt:lpstr>
      <vt:lpstr>Times New Roman</vt:lpstr>
      <vt:lpstr>Тема Office</vt:lpstr>
      <vt:lpstr>1_Тема Office</vt:lpstr>
      <vt:lpstr>Тема7</vt:lpstr>
      <vt:lpstr>Презентация PowerPoint</vt:lpstr>
      <vt:lpstr>Русский язык.  4-А класс, учитель-Кожаева Любовь Ильинична Тема: «Правописание падежных окончаний имён прилагательных во множественном числе в дательном и творительном падежах».</vt:lpstr>
      <vt:lpstr>Презентация PowerPoint</vt:lpstr>
      <vt:lpstr>Презентация PowerPoint</vt:lpstr>
      <vt:lpstr>«ВМЕСТЕ ВЕСЕЛЕЕ!»</vt:lpstr>
      <vt:lpstr>Презентация PowerPoint</vt:lpstr>
      <vt:lpstr>Русский язык.  4-Б класс, учитель-Лопатина Лариса Петровна  Тема: «Обобщение и систематизация знаний. Правописание падежных окончаний имён прилагательных».</vt:lpstr>
      <vt:lpstr>«УЧЁБА=РАБОТА»</vt:lpstr>
      <vt:lpstr>«ПОРАБОТАЛ-ОТДЫХАЙ»</vt:lpstr>
      <vt:lpstr>Окружающий мир.  4-В класс., учитель-Петрова Елена Владимировна  Тема: «Страна городов».</vt:lpstr>
      <vt:lpstr>РАБОТА В ГРУППЕ</vt:lpstr>
      <vt:lpstr>«Слово спикерам»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user01</cp:lastModifiedBy>
  <cp:revision>23</cp:revision>
  <dcterms:created xsi:type="dcterms:W3CDTF">2018-03-01T18:16:29Z</dcterms:created>
  <dcterms:modified xsi:type="dcterms:W3CDTF">2018-03-06T09:47:23Z</dcterms:modified>
</cp:coreProperties>
</file>