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3" r:id="rId5"/>
    <p:sldId id="262" r:id="rId6"/>
    <p:sldId id="264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53" autoAdjust="0"/>
    <p:restoredTop sz="94767" autoAdjust="0"/>
  </p:normalViewPr>
  <p:slideViewPr>
    <p:cSldViewPr>
      <p:cViewPr varScale="1">
        <p:scale>
          <a:sx n="108" d="100"/>
          <a:sy n="108" d="100"/>
        </p:scale>
        <p:origin x="124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E96B-14E3-4589-B1DB-6DA2005938C6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EA1F-4986-45BF-A261-F6FC09028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E96B-14E3-4589-B1DB-6DA2005938C6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EA1F-4986-45BF-A261-F6FC09028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E96B-14E3-4589-B1DB-6DA2005938C6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EA1F-4986-45BF-A261-F6FC09028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E96B-14E3-4589-B1DB-6DA2005938C6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EA1F-4986-45BF-A261-F6FC09028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E96B-14E3-4589-B1DB-6DA2005938C6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EA1F-4986-45BF-A261-F6FC09028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E96B-14E3-4589-B1DB-6DA2005938C6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EA1F-4986-45BF-A261-F6FC09028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E96B-14E3-4589-B1DB-6DA2005938C6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EA1F-4986-45BF-A261-F6FC09028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E96B-14E3-4589-B1DB-6DA2005938C6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EA1F-4986-45BF-A261-F6FC09028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E96B-14E3-4589-B1DB-6DA2005938C6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EA1F-4986-45BF-A261-F6FC09028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E96B-14E3-4589-B1DB-6DA2005938C6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EA1F-4986-45BF-A261-F6FC09028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E96B-14E3-4589-B1DB-6DA2005938C6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EA1F-4986-45BF-A261-F6FC09028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7E96B-14E3-4589-B1DB-6DA2005938C6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7EA1F-4986-45BF-A261-F6FC09028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Спортивная жизнь </a:t>
            </a:r>
            <a:b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МБОУ «СШ№16»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04 апреля 2018года в Советском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р-оне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(с. Чапаевка)  проходил финальный  этап Всероссийских соревнований  школьников по мини – футболу (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футзалу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)  среди команд мальчиков и девочек  (2006 -2007г.р.) Общеобразовательных  учреждений 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Республики Крым.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Город Евпаторию представляли  обучающиеся  МБОУ « СШ №16» :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Демидов Дмитрий Сергеевич                                  6- В класс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Креков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Кирилл Евгеньевич                                      5-Г класс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Родионов Ярослав Андреевич                                 5-Г класс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Матвеев Артем Дмитриевич                                    5-А класс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Щетинин Никита Сергеевич                                  5- Г класс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Крупенин Алексей Дмитриевич                            5-  Г класс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Белявский Кирилл Андреевич                                5-Г класс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Алавердян Тигран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Арманович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        5-Г класс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Руководители команды: учителя  физической культуры  Болдырева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Лина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Михайловна,  Степанищева Татьяна  Станиславовна.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494019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Разминка перед игрой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pedsovet.su/_ld/458/54574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8286808" cy="4857784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3" cstate="print"/>
          <a:srcRect r="10000" b="3650"/>
          <a:stretch>
            <a:fillRect/>
          </a:stretch>
        </p:blipFill>
        <p:spPr bwMode="auto">
          <a:xfrm>
            <a:off x="2123728" y="1571612"/>
            <a:ext cx="4896544" cy="36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Построение команд  перед  игрой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pedsovet.su/_ld/458/54574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8286808" cy="4857784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1712" y="2105025"/>
            <a:ext cx="5657874" cy="310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Команда МБОУ « СШ№ 16» 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заняла  1 место  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Республиканском этапе  Всероссийских соревнований по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мини -  футбол (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футзалу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) среди команд  юношей  2006 -2007 г.р.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общеобразовательных   организаций в  Республики  Крым  в 2018г.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pedsovet.su/_ld/458/54574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8286808" cy="4857784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 t="26322" b="6250"/>
          <a:stretch>
            <a:fillRect/>
          </a:stretch>
        </p:blipFill>
        <p:spPr bwMode="auto">
          <a:xfrm>
            <a:off x="1428728" y="1643050"/>
            <a:ext cx="26860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 t="37087"/>
          <a:stretch>
            <a:fillRect/>
          </a:stretch>
        </p:blipFill>
        <p:spPr bwMode="auto">
          <a:xfrm>
            <a:off x="5000628" y="1714488"/>
            <a:ext cx="36576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56984" cy="664273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Молодцы!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pedsovet.su/_ld/458/54574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8286808" cy="4857784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758255"/>
            <a:ext cx="6429420" cy="438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138</Words>
  <Application>Microsoft Office PowerPoint</Application>
  <PresentationFormat>Экран (4:3)</PresentationFormat>
  <Paragraphs>18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Тема Office</vt:lpstr>
      <vt:lpstr>Спортивная жизнь    МБОУ «СШ№16»</vt:lpstr>
      <vt:lpstr>Разминка перед игрой</vt:lpstr>
      <vt:lpstr>Построение команд  перед  игрой</vt:lpstr>
      <vt:lpstr>Команда МБОУ « СШ№ 16»   заняла  1 место    в Республиканском этапе  Всероссийских соревнований по  мини -  футбол (футзалу) среди команд  юношей  2006 -2007 г.р.      общеобразовательных   организаций в  Республики  Крым  в 2018г.</vt:lpstr>
      <vt:lpstr> </vt:lpstr>
      <vt:lpstr>Молодцы!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Uzer</dc:creator>
  <cp:lastModifiedBy>user06</cp:lastModifiedBy>
  <cp:revision>32</cp:revision>
  <dcterms:created xsi:type="dcterms:W3CDTF">2016-10-12T17:44:38Z</dcterms:created>
  <dcterms:modified xsi:type="dcterms:W3CDTF">2018-04-06T05:51:34Z</dcterms:modified>
</cp:coreProperties>
</file>