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88" r:id="rId4"/>
    <p:sldId id="271" r:id="rId5"/>
    <p:sldId id="289" r:id="rId6"/>
    <p:sldId id="269" r:id="rId7"/>
    <p:sldId id="287" r:id="rId8"/>
    <p:sldId id="278" r:id="rId9"/>
    <p:sldId id="279" r:id="rId10"/>
    <p:sldId id="259" r:id="rId11"/>
    <p:sldId id="283" r:id="rId12"/>
    <p:sldId id="282" r:id="rId13"/>
    <p:sldId id="276" r:id="rId14"/>
    <p:sldId id="284" r:id="rId15"/>
    <p:sldId id="260" r:id="rId16"/>
    <p:sldId id="277" r:id="rId17"/>
    <p:sldId id="280" r:id="rId18"/>
    <p:sldId id="286" r:id="rId19"/>
    <p:sldId id="281" r:id="rId20"/>
    <p:sldId id="263" r:id="rId21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718" autoAdjust="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7C36-F948-4AD5-956A-2620FC298C8A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C92B4-D623-45E1-93D4-3524EC648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7C36-F948-4AD5-956A-2620FC298C8A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C92B4-D623-45E1-93D4-3524EC648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7C36-F948-4AD5-956A-2620FC298C8A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C92B4-D623-45E1-93D4-3524EC648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7C36-F948-4AD5-956A-2620FC298C8A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C92B4-D623-45E1-93D4-3524EC648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7C36-F948-4AD5-956A-2620FC298C8A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C92B4-D623-45E1-93D4-3524EC648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7C36-F948-4AD5-956A-2620FC298C8A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C92B4-D623-45E1-93D4-3524EC648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7C36-F948-4AD5-956A-2620FC298C8A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C92B4-D623-45E1-93D4-3524EC648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7C36-F948-4AD5-956A-2620FC298C8A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C92B4-D623-45E1-93D4-3524EC648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7C36-F948-4AD5-956A-2620FC298C8A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C92B4-D623-45E1-93D4-3524EC648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7C36-F948-4AD5-956A-2620FC298C8A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C92B4-D623-45E1-93D4-3524EC648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7C36-F948-4AD5-956A-2620FC298C8A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C92B4-D623-45E1-93D4-3524EC648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77C36-F948-4AD5-956A-2620FC298C8A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C92B4-D623-45E1-93D4-3524EC648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175"/>
            <a:ext cx="9144000" cy="68548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115616" y="620688"/>
            <a:ext cx="7808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Муниципальное бюджетное  общеобразовательное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учреждение « Средняя школа № 16 им. С. Иванова  города Евпатории Республики Крым»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2276872"/>
            <a:ext cx="6912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Естественнонаучная грамотность как компонент функциональной грамотности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5896" y="4293096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Подготовила : учитель начальных классов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Фёдорова Ольга Анатольевна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9872" y="5589240"/>
            <a:ext cx="2158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г. Евпатория- 2022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43608" y="476672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Рабочие листы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124744"/>
            <a:ext cx="7244249" cy="515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43608" y="476672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Рабочие листы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196752"/>
            <a:ext cx="7776864" cy="4979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43608" y="476672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«Как различить?»</a:t>
            </a:r>
          </a:p>
        </p:txBody>
      </p:sp>
      <p:pic>
        <p:nvPicPr>
          <p:cNvPr id="4" name="Рисунок 3" descr="изображение_viber_2022-11-27_19-43-51-9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1979712" y="476672"/>
            <a:ext cx="4752528" cy="6336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43608" y="476672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«В чём отличие?»</a:t>
            </a:r>
          </a:p>
        </p:txBody>
      </p:sp>
      <p:pic>
        <p:nvPicPr>
          <p:cNvPr id="7" name="Рисунок 6" descr="изображение_viber_2022-11-27_19-43-52-5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250518"/>
            <a:ext cx="3672408" cy="4602751"/>
          </a:xfrm>
          <a:prstGeom prst="rect">
            <a:avLst/>
          </a:prstGeom>
        </p:spPr>
      </p:pic>
      <p:pic>
        <p:nvPicPr>
          <p:cNvPr id="8" name="Рисунок 7" descr="изображение_viber_2022-11-27_19-43-51-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1228757"/>
            <a:ext cx="3600400" cy="4600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43608" y="476672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Наши работы</a:t>
            </a:r>
          </a:p>
        </p:txBody>
      </p:sp>
      <p:pic>
        <p:nvPicPr>
          <p:cNvPr id="6" name="Рисунок 5" descr="изображение_viber_2022-11-27_19-43-46-6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3679" y="1124744"/>
            <a:ext cx="4144305" cy="4869160"/>
          </a:xfrm>
          <a:prstGeom prst="rect">
            <a:avLst/>
          </a:prstGeom>
        </p:spPr>
      </p:pic>
      <p:pic>
        <p:nvPicPr>
          <p:cNvPr id="9" name="Рисунок 8" descr="изображение_viber_2022-11-27_19-43-58-0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124744"/>
            <a:ext cx="4104456" cy="48451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99591" y="332656"/>
            <a:ext cx="7632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«Попробуй объяснить» 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изображение_viber_2022-11-27_19-44-06-8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412776"/>
            <a:ext cx="3435846" cy="4581128"/>
          </a:xfrm>
          <a:prstGeom prst="rect">
            <a:avLst/>
          </a:prstGeom>
        </p:spPr>
      </p:pic>
      <p:pic>
        <p:nvPicPr>
          <p:cNvPr id="5" name="Рисунок 4" descr="изображение_viber_2022-11-27_19-44-05-0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1412776"/>
            <a:ext cx="3456384" cy="460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99591" y="332656"/>
            <a:ext cx="7632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«Попробуй объяснить» 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изображение_viber_2022-11-27_19-44-06-4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412776"/>
            <a:ext cx="3543858" cy="4725144"/>
          </a:xfrm>
          <a:prstGeom prst="rect">
            <a:avLst/>
          </a:prstGeom>
        </p:spPr>
      </p:pic>
      <p:pic>
        <p:nvPicPr>
          <p:cNvPr id="8" name="Рисунок 7" descr="изображение_viber_2022-11-27_19-44-07-1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412776"/>
            <a:ext cx="3543858" cy="4725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99591" y="404664"/>
            <a:ext cx="7632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«Наши проекты» 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изображение_viber_2022-11-27_19-43-53-1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124744"/>
            <a:ext cx="3618402" cy="4824536"/>
          </a:xfrm>
          <a:prstGeom prst="rect">
            <a:avLst/>
          </a:prstGeom>
        </p:spPr>
      </p:pic>
      <p:pic>
        <p:nvPicPr>
          <p:cNvPr id="6" name="Рисунок 5" descr="изображение_viber_2022-11-27_19-43-53-7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1148747"/>
            <a:ext cx="3600400" cy="48005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99591" y="404664"/>
            <a:ext cx="7632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«Наши проекты» 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изображение_viber_2022-11-27_19-43-54-4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124744"/>
            <a:ext cx="3795886" cy="5061181"/>
          </a:xfrm>
          <a:prstGeom prst="rect">
            <a:avLst/>
          </a:prstGeom>
        </p:spPr>
      </p:pic>
      <p:pic>
        <p:nvPicPr>
          <p:cNvPr id="8" name="Рисунок 7" descr="изображение_viber_2022-11-27_19-44-04-69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124744"/>
            <a:ext cx="3759882" cy="5013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99591" y="404664"/>
            <a:ext cx="7632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«Сделай вывод» 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изображение_viber_2022-11-27_19-43-59-0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2078723" y="-182937"/>
            <a:ext cx="5130570" cy="7488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475656" y="260648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Наш класс</a:t>
            </a:r>
            <a:endParaRPr lang="ru-RU" sz="5400" dirty="0"/>
          </a:p>
        </p:txBody>
      </p:sp>
      <p:pic>
        <p:nvPicPr>
          <p:cNvPr id="5" name="Рисунок 4" descr="Screenshot_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1196752"/>
            <a:ext cx="6552728" cy="4903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175"/>
            <a:ext cx="9144000" cy="68548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403648" y="692696"/>
            <a:ext cx="684076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907559631 (1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7130" y="764704"/>
            <a:ext cx="7217278" cy="5424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475656" y="260648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Наш класс</a:t>
            </a:r>
            <a:endParaRPr lang="ru-RU" sz="5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718619"/>
            <a:ext cx="6084168" cy="313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s://sun9-east.userapi.com/sun9-35/s/v1/ig2/28SKvu1ez168TgJrRdtxNDp2PXYTFjssNSfH2AVmhRtvF50Ju5EsYC96aTIi3JZJvE9b1tiZ9ez5MjSlxX7Sw4-E.jpg?size=1280x720&amp;quality=96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640"/>
            <a:ext cx="5940151" cy="3528392"/>
          </a:xfrm>
          <a:prstGeom prst="rect">
            <a:avLst/>
          </a:prstGeom>
          <a:noFill/>
        </p:spPr>
      </p:pic>
      <p:pic>
        <p:nvPicPr>
          <p:cNvPr id="1030" name="Picture 6" descr="https://sun9-west.userapi.com/sun9-51/s/v1/ig2/2_eTGJj-47nMFXBuLs4nKgyeRLNvLJvMZ3FqS4rFUg_Xuyz0TguftB4V8ye4KAqhFAjQlSGHQOEqK0ogLvGhPay_.jpg?size=810x1080&amp;quality=96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188640"/>
            <a:ext cx="3203848" cy="3600400"/>
          </a:xfrm>
          <a:prstGeom prst="rect">
            <a:avLst/>
          </a:prstGeom>
          <a:noFill/>
        </p:spPr>
      </p:pic>
      <p:pic>
        <p:nvPicPr>
          <p:cNvPr id="1032" name="Picture 8" descr="https://sun9-west.userapi.com/sun9-2/s/v1/ig2/uGP_nUxQTaElUgNEmAsyARNWWTg1y9TnylwUY9OdfN7L6rsExmk7OeChTd0AHdT7Y65sdSAr3wU97YOd4f7BlQ2K.jpg?size=1280x960&amp;quality=96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717032"/>
            <a:ext cx="3563887" cy="3140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259632" y="476672"/>
            <a:ext cx="727280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</a:t>
            </a:r>
          </a:p>
          <a:p>
            <a:pPr lvl="0" algn="ctr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1638240787_4-abrakadabra-fun-p-dvigayushchiesya-chelovechki-dlya-prezenta-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1196752"/>
            <a:ext cx="4296519" cy="49103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259632" y="476672"/>
            <a:ext cx="727280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</a:t>
            </a:r>
          </a:p>
          <a:p>
            <a:pPr lvl="0" algn="ctr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84784"/>
            <a:ext cx="371284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44008" y="1700808"/>
            <a:ext cx="367240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 Головной мозг</a:t>
            </a:r>
          </a:p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2.Лёгкие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3.Сердце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4.Печень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5.Желудок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6.Кишечник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99591" y="404664"/>
            <a:ext cx="7632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Работы детей 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изображение_viber_2022-11-27_19-44-07-8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7594" y="1124744"/>
            <a:ext cx="3798422" cy="4872541"/>
          </a:xfrm>
          <a:prstGeom prst="rect">
            <a:avLst/>
          </a:prstGeom>
        </p:spPr>
      </p:pic>
      <p:pic>
        <p:nvPicPr>
          <p:cNvPr id="6" name="Рисунок 5" descr="изображение_viber_2022-11-27_19-44-00-1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1124744"/>
            <a:ext cx="3744416" cy="489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259632" y="332657"/>
            <a:ext cx="727280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Работы детей</a:t>
            </a:r>
          </a:p>
          <a:p>
            <a:pPr algn="ctr"/>
            <a:endParaRPr lang="ru-RU" sz="2800" b="1" dirty="0" smtClean="0"/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изображение_viber_2022-11-27_19-44-00-7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980728"/>
            <a:ext cx="3867894" cy="5157192"/>
          </a:xfrm>
          <a:prstGeom prst="rect">
            <a:avLst/>
          </a:prstGeom>
        </p:spPr>
      </p:pic>
      <p:pic>
        <p:nvPicPr>
          <p:cNvPr id="7" name="Рисунок 6" descr="изображение_viber_2022-11-27_19-44-02-4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980728"/>
            <a:ext cx="3888432" cy="5184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99591" y="404664"/>
            <a:ext cx="7632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«Смоделируй» 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изображение_viber_2022-11-27_19-44-03-0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337385"/>
            <a:ext cx="3744416" cy="4800534"/>
          </a:xfrm>
          <a:prstGeom prst="rect">
            <a:avLst/>
          </a:prstGeom>
        </p:spPr>
      </p:pic>
      <p:pic>
        <p:nvPicPr>
          <p:cNvPr id="8" name="Рисунок 7" descr="изображение_viber_2022-11-27_19-44-01-6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1340768"/>
            <a:ext cx="3672408" cy="48451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99591" y="404664"/>
            <a:ext cx="7632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«Наши работы» 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изображение_viber_2022-11-27_19-43-59-4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980728"/>
            <a:ext cx="6768752" cy="5661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100</Words>
  <Application>Microsoft Office PowerPoint</Application>
  <PresentationFormat>Экран (4:3)</PresentationFormat>
  <Paragraphs>33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Uzer</dc:creator>
  <cp:lastModifiedBy>ACER</cp:lastModifiedBy>
  <cp:revision>19</cp:revision>
  <dcterms:created xsi:type="dcterms:W3CDTF">2019-11-16T14:03:30Z</dcterms:created>
  <dcterms:modified xsi:type="dcterms:W3CDTF">2022-12-01T10:43:24Z</dcterms:modified>
</cp:coreProperties>
</file>