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61" r:id="rId3"/>
    <p:sldId id="282" r:id="rId4"/>
    <p:sldId id="263" r:id="rId5"/>
    <p:sldId id="271" r:id="rId6"/>
    <p:sldId id="272" r:id="rId7"/>
    <p:sldId id="273" r:id="rId8"/>
    <p:sldId id="274" r:id="rId9"/>
    <p:sldId id="275" r:id="rId10"/>
    <p:sldId id="276" r:id="rId11"/>
    <p:sldId id="280" r:id="rId12"/>
    <p:sldId id="284" r:id="rId13"/>
    <p:sldId id="281" r:id="rId14"/>
    <p:sldId id="278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118816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1448648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2776667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7039954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4887624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83127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944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urok.ru/user/nesterova-irina-aleksandrovna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8" y="25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35596" y="404664"/>
            <a:ext cx="7920000" cy="561667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«Средняя школа № 16 города Евпатории Республики Крым»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459367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Методический семинар </a:t>
            </a:r>
            <a:b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«Применение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интерактивных тетрадей на уроках в начальной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школе»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3199" y="4009584"/>
            <a:ext cx="4680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ервой квалификационной категории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Овчарук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67844" y="6199338"/>
            <a:ext cx="2376264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·"/>
              <a:defRPr sz="32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A452A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Евпатория-2020 г.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50" y="4368979"/>
            <a:ext cx="1260346" cy="21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000" y="145269"/>
            <a:ext cx="7920000" cy="900113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классе и дома</a:t>
            </a:r>
            <a:endParaRPr lang="ru-RU" b="1" dirty="0"/>
          </a:p>
        </p:txBody>
      </p:sp>
      <p:pic>
        <p:nvPicPr>
          <p:cNvPr id="8194" name="Picture 2" descr="C:\Users\Ирина\Desktop\Конкурс\Тетради Фото\D78FCD8C-F461-4FC2-8BEE-FFF775C178E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12" y="1242661"/>
            <a:ext cx="4063221" cy="46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рина\Desktop\Конкурс\Сегодня\890f113yt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7" y="1242661"/>
            <a:ext cx="3809148" cy="50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6" y="87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Конкурс\Тетради Фото\Сегодня\5IfIzO8J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7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0-07/1593721860_54-p-foni-dlya-detskikh-prezentatsii-v-shkolu-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62" y="254003"/>
            <a:ext cx="2029771" cy="2851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47" y="187512"/>
            <a:ext cx="2031037" cy="2853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8" y="3205600"/>
            <a:ext cx="2699792" cy="1911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6906"/>
            <a:ext cx="2126560" cy="29875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2" y="281136"/>
            <a:ext cx="2016224" cy="28533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37" y="3530869"/>
            <a:ext cx="2184495" cy="3068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29075"/>
            <a:ext cx="2184494" cy="3068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25" y="350055"/>
            <a:ext cx="2031036" cy="28533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03" y="254003"/>
            <a:ext cx="2015598" cy="28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47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6774" t="3413" r="9576" b="5870"/>
          <a:stretch/>
        </p:blipFill>
        <p:spPr bwMode="auto">
          <a:xfrm>
            <a:off x="899592" y="260648"/>
            <a:ext cx="7920880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5229200"/>
            <a:ext cx="8064896" cy="1080120"/>
          </a:xfrm>
        </p:spPr>
        <p:txBody>
          <a:bodyPr/>
          <a:lstStyle/>
          <a:p>
            <a:r>
              <a:rPr lang="en-US" dirty="0" smtClean="0">
                <a:hlinkClick r:id="rId4"/>
              </a:rPr>
              <a:t>https://infourok.ru/user/nesterova-irina-aleksandrovna4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25656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рина\Desktop\4546TVke8K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562"/>
            <a:ext cx="806489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4581128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268760"/>
            <a:ext cx="5112568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24005"/>
            <a:ext cx="2195686" cy="36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7338" y="1593850"/>
            <a:ext cx="8567737" cy="44275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31640" y="968626"/>
            <a:ext cx="69127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0" kern="1200">
                <a:solidFill>
                  <a:schemeClr val="bg2">
                    <a:lumMod val="25000"/>
                  </a:schemeClr>
                </a:solidFill>
                <a:latin typeface="Cassandra" pitchFamily="66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«Т</a:t>
            </a: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олько творческий педагог может</a:t>
            </a:r>
          </a:p>
          <a:p>
            <a:pPr algn="r"/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творческое начало в ребёнке.»</a:t>
            </a:r>
            <a:b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br>
              <a:rPr lang="ru-RU" sz="1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94614"/>
            <a:ext cx="2103945" cy="30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92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310419"/>
            <a:ext cx="40354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9815"/>
            <a:ext cx="5256584" cy="311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84147"/>
            <a:ext cx="40354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7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4266"/>
            <a:ext cx="7920000" cy="900113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Наши тетради-помощники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рина\Desktop\Конкурс\Тетради\IMG_4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96" y="1094379"/>
            <a:ext cx="2166401" cy="28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рина\Desktop\IMG_4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11" y="3646331"/>
            <a:ext cx="2117481" cy="28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Ирина\Desktop\IMG_48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14" y="1152880"/>
            <a:ext cx="2117481" cy="28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Ирина\Desktop\IMG_48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55" y="3646331"/>
            <a:ext cx="2070896" cy="276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920" y="0"/>
            <a:ext cx="7472675" cy="119676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Интерактивные элементы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10" y="1190663"/>
            <a:ext cx="7597066" cy="437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Ирина\Desktop\Screenshot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58">
            <a:off x="1556434" y="4096512"/>
            <a:ext cx="848622" cy="87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Ирина\Desktop\Screenshot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7418">
            <a:off x="4828538" y="1359853"/>
            <a:ext cx="889611" cy="16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686">
            <a:off x="5776081" y="1410250"/>
            <a:ext cx="2304256" cy="88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Ирина\Desktop\IMG_48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745733" cy="41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26" y="4797152"/>
            <a:ext cx="1495288" cy="17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301" y="229837"/>
            <a:ext cx="8604076" cy="900113"/>
          </a:xfrm>
        </p:spPr>
        <p:txBody>
          <a:bodyPr/>
          <a:lstStyle/>
          <a:p>
            <a:r>
              <a:rPr lang="ru-RU" sz="3200" b="1" dirty="0">
                <a:latin typeface="Times New Roman"/>
                <a:ea typeface="Calibri"/>
              </a:rPr>
              <a:t>С помощью интерактивной тетради решаются следующие задачи: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99592" y="1499519"/>
            <a:ext cx="4716524" cy="4428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повышение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интереса к урокам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повышение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эффективности и результативности урока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развитие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познавательного интереса и творческих способностей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учащихся</a:t>
            </a:r>
            <a:r>
              <a:rPr lang="ru-RU" b="1" dirty="0" smtClean="0">
                <a:latin typeface="Times New Roman"/>
                <a:ea typeface="Calibri"/>
              </a:rPr>
              <a:t>.</a:t>
            </a:r>
            <a:endParaRPr lang="ru-RU" b="1" dirty="0"/>
          </a:p>
        </p:txBody>
      </p:sp>
      <p:pic>
        <p:nvPicPr>
          <p:cNvPr id="4098" name="Picture 2" descr="C:\Users\532B~1\AppData\Local\Temp\Rar$DI09.744\IMG_4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13785"/>
            <a:ext cx="3587477" cy="47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6652"/>
            <a:ext cx="8460060" cy="90011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 уроках окружающего мира</a:t>
            </a:r>
            <a:endParaRPr lang="ru-RU" b="1" dirty="0"/>
          </a:p>
        </p:txBody>
      </p:sp>
      <p:pic>
        <p:nvPicPr>
          <p:cNvPr id="5" name="Picture 3" descr="C:\Users\Ирина\Desktop\Конкурс\Тетради\IMG_48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4186" b="15601"/>
          <a:stretch/>
        </p:blipFill>
        <p:spPr bwMode="auto">
          <a:xfrm>
            <a:off x="3513161" y="3912774"/>
            <a:ext cx="23323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Ирина\Desktop\Конкурс\Тетради\IMG_48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8267" r="7168" b="15160"/>
          <a:stretch/>
        </p:blipFill>
        <p:spPr bwMode="auto">
          <a:xfrm>
            <a:off x="6189750" y="1304909"/>
            <a:ext cx="2242457" cy="24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Ирина\Desktop\Конкурс\Тетради\IMG_48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9270" r="10999" b="5092"/>
          <a:stretch/>
        </p:blipFill>
        <p:spPr bwMode="auto">
          <a:xfrm>
            <a:off x="1233356" y="1334678"/>
            <a:ext cx="2086401" cy="25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Ирина\Desktop\Конкурс\Тетради\IMG_486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16058" r="3918" b="4688"/>
          <a:stretch/>
        </p:blipFill>
        <p:spPr bwMode="auto">
          <a:xfrm>
            <a:off x="6189750" y="3912774"/>
            <a:ext cx="2242457" cy="27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D:\Интерактивные тетради\TV2Gk4nO_T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14338"/>
            <a:ext cx="2353624" cy="25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4" y="4293096"/>
            <a:ext cx="2311131" cy="22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 уроках русского языка</a:t>
            </a:r>
            <a:endParaRPr lang="ru-RU" b="1" dirty="0"/>
          </a:p>
        </p:txBody>
      </p:sp>
      <p:pic>
        <p:nvPicPr>
          <p:cNvPr id="4" name="Picture 14" descr="D:\Интерактивные тетради\mxMhxmlkSS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6265" r="-8256" b="-6265"/>
          <a:stretch/>
        </p:blipFill>
        <p:spPr bwMode="auto">
          <a:xfrm>
            <a:off x="4303506" y="1475498"/>
            <a:ext cx="2129070" cy="23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4182"/>
          <a:stretch/>
        </p:blipFill>
        <p:spPr bwMode="auto">
          <a:xfrm>
            <a:off x="6730831" y="1521361"/>
            <a:ext cx="2017379" cy="223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Ирина\Desktop\Конкурс\Сегодня\6aFT8rrWNU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41" y="4079826"/>
            <a:ext cx="2035527" cy="23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рина\Desktop\Конкурс\Сегодня\eaf8XmH6C-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1232"/>
            <a:ext cx="1919162" cy="22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рина\Desktop\PLN2jrvEdf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4" y="4047216"/>
            <a:ext cx="4007183" cy="2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667" y="4221088"/>
            <a:ext cx="1591333" cy="2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aden.ru/uploads/posts/2020-07/1593721860_54-p-foni-dlya-detskikh-prezentatsii-v-shkolu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Ирина\Desktop\Конкурс\Сегодня\dOWOIqK0CZ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5488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рина\Desktop\Конкурс\Тетради Фото\IMG_48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25958"/>
            <a:ext cx="3341711" cy="25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Ирина\Desktop\Конкурс\Тетради Фото\IMG_4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65" y="435488"/>
            <a:ext cx="2283718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Ирина\Desktop\Конкурс\Тетради Фото\IMG_48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5488"/>
            <a:ext cx="2286104" cy="30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Ирина\Desktop\Конкурс\Тетради Фото\IMG_48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32313"/>
            <a:ext cx="3466571" cy="25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78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Calibri</vt:lpstr>
      <vt:lpstr>Cassandra</vt:lpstr>
      <vt:lpstr>Times New Roman</vt:lpstr>
      <vt:lpstr>Wingdings</vt:lpstr>
      <vt:lpstr>Wingdings 2</vt:lpstr>
      <vt:lpstr>2_Тема Office</vt:lpstr>
      <vt:lpstr>Презентация PowerPoint</vt:lpstr>
      <vt:lpstr>Презентация PowerPoint</vt:lpstr>
      <vt:lpstr>Презентация PowerPoint</vt:lpstr>
      <vt:lpstr>Наши тетради-помощники</vt:lpstr>
      <vt:lpstr>Интерактивные элементы</vt:lpstr>
      <vt:lpstr>С помощью интерактивной тетради решаются следующие задачи:</vt:lpstr>
      <vt:lpstr>Работа на уроках окружающего мира</vt:lpstr>
      <vt:lpstr>Работа на уроках русского языка</vt:lpstr>
      <vt:lpstr>Презентация PowerPoint</vt:lpstr>
      <vt:lpstr>Работа в классе и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user01</cp:lastModifiedBy>
  <cp:revision>73</cp:revision>
  <dcterms:created xsi:type="dcterms:W3CDTF">2020-12-08T18:40:15Z</dcterms:created>
  <dcterms:modified xsi:type="dcterms:W3CDTF">2020-12-15T10:44:36Z</dcterms:modified>
</cp:coreProperties>
</file>