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D0FBAE-DF84-48EA-835B-5CE4E863D39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99D30C-052F-4D36-94E3-6B787BC0D1FE}">
      <dgm:prSet phldrT="[Текст]"/>
      <dgm:spPr/>
      <dgm:t>
        <a:bodyPr/>
        <a:lstStyle/>
        <a:p>
          <a:r>
            <a:rPr lang="ru-RU" dirty="0" smtClean="0"/>
            <a:t>Экономические</a:t>
          </a:r>
          <a:endParaRPr lang="ru-RU" dirty="0"/>
        </a:p>
      </dgm:t>
    </dgm:pt>
    <dgm:pt modelId="{972C2A44-63E1-4F7D-8E8E-59A580CF6B6B}" type="parTrans" cxnId="{D6508C76-D957-47E4-AC75-2E7F5B12777A}">
      <dgm:prSet/>
      <dgm:spPr/>
      <dgm:t>
        <a:bodyPr/>
        <a:lstStyle/>
        <a:p>
          <a:endParaRPr lang="ru-RU"/>
        </a:p>
      </dgm:t>
    </dgm:pt>
    <dgm:pt modelId="{0B5A7EE7-13EB-4FAE-A173-F28D005A27F9}" type="sibTrans" cxnId="{D6508C76-D957-47E4-AC75-2E7F5B12777A}">
      <dgm:prSet/>
      <dgm:spPr/>
      <dgm:t>
        <a:bodyPr/>
        <a:lstStyle/>
        <a:p>
          <a:endParaRPr lang="ru-RU"/>
        </a:p>
      </dgm:t>
    </dgm:pt>
    <dgm:pt modelId="{CC047857-02BD-481C-B864-FF8A2B8072C7}">
      <dgm:prSet phldrT="[Текст]"/>
      <dgm:spPr/>
      <dgm:t>
        <a:bodyPr/>
        <a:lstStyle/>
        <a:p>
          <a:r>
            <a:rPr lang="ru-RU" dirty="0" smtClean="0"/>
            <a:t>Собственность</a:t>
          </a:r>
          <a:endParaRPr lang="ru-RU" dirty="0"/>
        </a:p>
      </dgm:t>
    </dgm:pt>
    <dgm:pt modelId="{424879A6-1901-4BF8-9520-8669A1E3F29E}" type="parTrans" cxnId="{910C359C-D47B-45FC-B767-F0BAC8B09618}">
      <dgm:prSet/>
      <dgm:spPr/>
      <dgm:t>
        <a:bodyPr/>
        <a:lstStyle/>
        <a:p>
          <a:endParaRPr lang="ru-RU"/>
        </a:p>
      </dgm:t>
    </dgm:pt>
    <dgm:pt modelId="{1816F394-2D86-474D-8E35-E7C1A0FD1039}" type="sibTrans" cxnId="{910C359C-D47B-45FC-B767-F0BAC8B09618}">
      <dgm:prSet/>
      <dgm:spPr/>
      <dgm:t>
        <a:bodyPr/>
        <a:lstStyle/>
        <a:p>
          <a:endParaRPr lang="ru-RU"/>
        </a:p>
      </dgm:t>
    </dgm:pt>
    <dgm:pt modelId="{AD2DFBAB-E933-4E3C-9080-97575A80E466}">
      <dgm:prSet phldrT="[Текст]"/>
      <dgm:spPr/>
      <dgm:t>
        <a:bodyPr/>
        <a:lstStyle/>
        <a:p>
          <a:r>
            <a:rPr lang="ru-RU" dirty="0" smtClean="0"/>
            <a:t>политические</a:t>
          </a:r>
          <a:endParaRPr lang="ru-RU" dirty="0"/>
        </a:p>
      </dgm:t>
    </dgm:pt>
    <dgm:pt modelId="{EB08E023-D0D7-4B0F-A996-58EB2D353F04}" type="parTrans" cxnId="{2CD84C2B-1676-48B4-BAB8-E440C18C3250}">
      <dgm:prSet/>
      <dgm:spPr/>
      <dgm:t>
        <a:bodyPr/>
        <a:lstStyle/>
        <a:p>
          <a:endParaRPr lang="ru-RU"/>
        </a:p>
      </dgm:t>
    </dgm:pt>
    <dgm:pt modelId="{7363D11D-AECC-4101-A94B-CAB79042134C}" type="sibTrans" cxnId="{2CD84C2B-1676-48B4-BAB8-E440C18C3250}">
      <dgm:prSet/>
      <dgm:spPr/>
      <dgm:t>
        <a:bodyPr/>
        <a:lstStyle/>
        <a:p>
          <a:endParaRPr lang="ru-RU"/>
        </a:p>
      </dgm:t>
    </dgm:pt>
    <dgm:pt modelId="{FB109943-C0FF-4734-BFCB-FD39469368D9}">
      <dgm:prSet phldrT="[Текст]"/>
      <dgm:spPr/>
      <dgm:t>
        <a:bodyPr/>
        <a:lstStyle/>
        <a:p>
          <a:r>
            <a:rPr lang="ru-RU" dirty="0" smtClean="0"/>
            <a:t>Государство</a:t>
          </a:r>
          <a:endParaRPr lang="ru-RU" dirty="0"/>
        </a:p>
      </dgm:t>
    </dgm:pt>
    <dgm:pt modelId="{B436FA66-E118-457B-A0C6-A30E58C1282B}" type="parTrans" cxnId="{EDAA2329-6F3E-406E-A339-7DA6654ED8A7}">
      <dgm:prSet/>
      <dgm:spPr/>
      <dgm:t>
        <a:bodyPr/>
        <a:lstStyle/>
        <a:p>
          <a:endParaRPr lang="ru-RU"/>
        </a:p>
      </dgm:t>
    </dgm:pt>
    <dgm:pt modelId="{9351FE13-0917-458E-8DC8-D1FABB843761}" type="sibTrans" cxnId="{EDAA2329-6F3E-406E-A339-7DA6654ED8A7}">
      <dgm:prSet/>
      <dgm:spPr/>
      <dgm:t>
        <a:bodyPr/>
        <a:lstStyle/>
        <a:p>
          <a:endParaRPr lang="ru-RU"/>
        </a:p>
      </dgm:t>
    </dgm:pt>
    <dgm:pt modelId="{E3F6C7D6-FC0E-4146-ABA9-2A28F842996B}">
      <dgm:prSet phldrT="[Текст]"/>
      <dgm:spPr/>
      <dgm:t>
        <a:bodyPr/>
        <a:lstStyle/>
        <a:p>
          <a:r>
            <a:rPr lang="ru-RU" dirty="0" smtClean="0"/>
            <a:t>семьи</a:t>
          </a:r>
          <a:endParaRPr lang="ru-RU" dirty="0"/>
        </a:p>
      </dgm:t>
    </dgm:pt>
    <dgm:pt modelId="{B4E92B9E-1E78-4E27-87D9-6F63F1C76CFA}" type="parTrans" cxnId="{92D7A226-9E34-4465-9954-0BB479E45751}">
      <dgm:prSet/>
      <dgm:spPr/>
      <dgm:t>
        <a:bodyPr/>
        <a:lstStyle/>
        <a:p>
          <a:endParaRPr lang="ru-RU"/>
        </a:p>
      </dgm:t>
    </dgm:pt>
    <dgm:pt modelId="{22354E0B-B6B1-41FB-9CE5-70F3BCC9CA2D}" type="sibTrans" cxnId="{92D7A226-9E34-4465-9954-0BB479E45751}">
      <dgm:prSet/>
      <dgm:spPr/>
      <dgm:t>
        <a:bodyPr/>
        <a:lstStyle/>
        <a:p>
          <a:endParaRPr lang="ru-RU"/>
        </a:p>
      </dgm:t>
    </dgm:pt>
    <dgm:pt modelId="{F4A142BC-EBAD-47EF-90B9-5C87589A7075}">
      <dgm:prSet phldrT="[Текст]"/>
      <dgm:spPr/>
      <dgm:t>
        <a:bodyPr/>
        <a:lstStyle/>
        <a:p>
          <a:r>
            <a:rPr lang="ru-RU" dirty="0" smtClean="0"/>
            <a:t>Семья</a:t>
          </a:r>
          <a:endParaRPr lang="ru-RU" dirty="0"/>
        </a:p>
      </dgm:t>
    </dgm:pt>
    <dgm:pt modelId="{FDC34F0D-CCF4-4BA4-BBD5-35CAC56E9F73}" type="parTrans" cxnId="{41568C41-F11D-4CF3-99C4-C35B4FF4B5D9}">
      <dgm:prSet/>
      <dgm:spPr/>
      <dgm:t>
        <a:bodyPr/>
        <a:lstStyle/>
        <a:p>
          <a:endParaRPr lang="ru-RU"/>
        </a:p>
      </dgm:t>
    </dgm:pt>
    <dgm:pt modelId="{A6346FFD-05FF-4200-85B7-671B00B3B417}" type="sibTrans" cxnId="{41568C41-F11D-4CF3-99C4-C35B4FF4B5D9}">
      <dgm:prSet/>
      <dgm:spPr/>
      <dgm:t>
        <a:bodyPr/>
        <a:lstStyle/>
        <a:p>
          <a:endParaRPr lang="ru-RU"/>
        </a:p>
      </dgm:t>
    </dgm:pt>
    <dgm:pt modelId="{A1EEA817-8163-4607-A447-45411B14758E}">
      <dgm:prSet phldrT="[Текст]"/>
      <dgm:spPr/>
      <dgm:t>
        <a:bodyPr/>
        <a:lstStyle/>
        <a:p>
          <a:r>
            <a:rPr lang="ru-RU" dirty="0" smtClean="0"/>
            <a:t>Духовно-</a:t>
          </a:r>
        </a:p>
        <a:p>
          <a:r>
            <a:rPr lang="ru-RU" dirty="0" smtClean="0"/>
            <a:t>культурные</a:t>
          </a:r>
          <a:endParaRPr lang="ru-RU" dirty="0"/>
        </a:p>
      </dgm:t>
    </dgm:pt>
    <dgm:pt modelId="{6FC4B4DD-1706-403A-ABB0-25F8A983ED33}" type="parTrans" cxnId="{1F7654C1-7AB2-4C70-A881-46EA0EF149FF}">
      <dgm:prSet/>
      <dgm:spPr/>
      <dgm:t>
        <a:bodyPr/>
        <a:lstStyle/>
        <a:p>
          <a:endParaRPr lang="ru-RU"/>
        </a:p>
      </dgm:t>
    </dgm:pt>
    <dgm:pt modelId="{F6EA3271-1075-4D46-92A5-C0928B96F448}" type="sibTrans" cxnId="{1F7654C1-7AB2-4C70-A881-46EA0EF149FF}">
      <dgm:prSet/>
      <dgm:spPr/>
      <dgm:t>
        <a:bodyPr/>
        <a:lstStyle/>
        <a:p>
          <a:endParaRPr lang="ru-RU"/>
        </a:p>
      </dgm:t>
    </dgm:pt>
    <dgm:pt modelId="{3907B3AB-D32C-4CFC-8CA0-4CEC216AFAFC}">
      <dgm:prSet phldrT="[Текст]"/>
      <dgm:spPr/>
      <dgm:t>
        <a:bodyPr/>
        <a:lstStyle/>
        <a:p>
          <a:r>
            <a:rPr lang="ru-RU" dirty="0" smtClean="0"/>
            <a:t>Рынок</a:t>
          </a:r>
          <a:endParaRPr lang="ru-RU" dirty="0"/>
        </a:p>
      </dgm:t>
    </dgm:pt>
    <dgm:pt modelId="{605AB2EB-33F9-4729-B891-325E166986E9}" type="parTrans" cxnId="{F19F8151-709D-4E66-BDD4-73379ED504F0}">
      <dgm:prSet/>
      <dgm:spPr/>
      <dgm:t>
        <a:bodyPr/>
        <a:lstStyle/>
        <a:p>
          <a:endParaRPr lang="ru-RU"/>
        </a:p>
      </dgm:t>
    </dgm:pt>
    <dgm:pt modelId="{0F3E7BCA-59F2-4832-8705-3EAAB5E14AD8}" type="sibTrans" cxnId="{F19F8151-709D-4E66-BDD4-73379ED504F0}">
      <dgm:prSet/>
      <dgm:spPr/>
      <dgm:t>
        <a:bodyPr/>
        <a:lstStyle/>
        <a:p>
          <a:endParaRPr lang="ru-RU"/>
        </a:p>
      </dgm:t>
    </dgm:pt>
    <dgm:pt modelId="{A44C7352-A1F7-4472-AEC1-2F9DCE472D9D}">
      <dgm:prSet phldrT="[Текст]"/>
      <dgm:spPr/>
      <dgm:t>
        <a:bodyPr/>
        <a:lstStyle/>
        <a:p>
          <a:r>
            <a:rPr lang="ru-RU" dirty="0" smtClean="0"/>
            <a:t>деньги</a:t>
          </a:r>
          <a:endParaRPr lang="ru-RU" dirty="0"/>
        </a:p>
      </dgm:t>
    </dgm:pt>
    <dgm:pt modelId="{CC7E24F5-4FE8-4A47-880B-FFB55D37A525}" type="parTrans" cxnId="{7562415F-D4E3-467A-A111-337BE9E29171}">
      <dgm:prSet/>
      <dgm:spPr/>
      <dgm:t>
        <a:bodyPr/>
        <a:lstStyle/>
        <a:p>
          <a:endParaRPr lang="ru-RU"/>
        </a:p>
      </dgm:t>
    </dgm:pt>
    <dgm:pt modelId="{BAF94DB9-711B-4799-B993-A1F122E4A3E0}" type="sibTrans" cxnId="{7562415F-D4E3-467A-A111-337BE9E29171}">
      <dgm:prSet/>
      <dgm:spPr/>
      <dgm:t>
        <a:bodyPr/>
        <a:lstStyle/>
        <a:p>
          <a:endParaRPr lang="ru-RU"/>
        </a:p>
      </dgm:t>
    </dgm:pt>
    <dgm:pt modelId="{CC66A7CA-A1FB-403C-A6DF-F8F7AA642BCF}">
      <dgm:prSet phldrT="[Текст]"/>
      <dgm:spPr/>
      <dgm:t>
        <a:bodyPr/>
        <a:lstStyle/>
        <a:p>
          <a:r>
            <a:rPr lang="ru-RU" dirty="0" smtClean="0"/>
            <a:t>Армия</a:t>
          </a:r>
          <a:endParaRPr lang="ru-RU" dirty="0"/>
        </a:p>
      </dgm:t>
    </dgm:pt>
    <dgm:pt modelId="{77A7B411-8B39-4848-8EB2-D835A0CF5B27}" type="parTrans" cxnId="{E99256B6-248B-4D8C-B40F-2B5AA6BEA6B1}">
      <dgm:prSet/>
      <dgm:spPr/>
      <dgm:t>
        <a:bodyPr/>
        <a:lstStyle/>
        <a:p>
          <a:endParaRPr lang="ru-RU"/>
        </a:p>
      </dgm:t>
    </dgm:pt>
    <dgm:pt modelId="{935AB8CC-42D5-4F97-BB76-5EF4AD8091A4}" type="sibTrans" cxnId="{E99256B6-248B-4D8C-B40F-2B5AA6BEA6B1}">
      <dgm:prSet/>
      <dgm:spPr/>
      <dgm:t>
        <a:bodyPr/>
        <a:lstStyle/>
        <a:p>
          <a:endParaRPr lang="ru-RU"/>
        </a:p>
      </dgm:t>
    </dgm:pt>
    <dgm:pt modelId="{B180AF96-A191-45BF-8200-2CA948EAE7E8}">
      <dgm:prSet phldrT="[Текст]"/>
      <dgm:spPr/>
      <dgm:t>
        <a:bodyPr/>
        <a:lstStyle/>
        <a:p>
          <a:r>
            <a:rPr lang="ru-RU" dirty="0" smtClean="0"/>
            <a:t>Суд</a:t>
          </a:r>
          <a:endParaRPr lang="ru-RU" dirty="0"/>
        </a:p>
      </dgm:t>
    </dgm:pt>
    <dgm:pt modelId="{FCA6EE4C-CCBE-4E6D-BC10-B55F564D21E2}" type="parTrans" cxnId="{B1A0F355-A58B-4FFE-851A-1B3AD8A49EF9}">
      <dgm:prSet/>
      <dgm:spPr/>
      <dgm:t>
        <a:bodyPr/>
        <a:lstStyle/>
        <a:p>
          <a:endParaRPr lang="ru-RU"/>
        </a:p>
      </dgm:t>
    </dgm:pt>
    <dgm:pt modelId="{AD9B449F-B070-4EF9-A258-AD69818FFB9E}" type="sibTrans" cxnId="{B1A0F355-A58B-4FFE-851A-1B3AD8A49EF9}">
      <dgm:prSet/>
      <dgm:spPr/>
      <dgm:t>
        <a:bodyPr/>
        <a:lstStyle/>
        <a:p>
          <a:endParaRPr lang="ru-RU"/>
        </a:p>
      </dgm:t>
    </dgm:pt>
    <dgm:pt modelId="{0F58C386-D816-4312-ADE7-BC1FBF9E4273}">
      <dgm:prSet phldrT="[Текст]"/>
      <dgm:spPr/>
      <dgm:t>
        <a:bodyPr/>
        <a:lstStyle/>
        <a:p>
          <a:r>
            <a:rPr lang="ru-RU" dirty="0" smtClean="0"/>
            <a:t>Политические партии</a:t>
          </a:r>
          <a:endParaRPr lang="ru-RU" dirty="0"/>
        </a:p>
      </dgm:t>
    </dgm:pt>
    <dgm:pt modelId="{AF07A153-8587-48CF-9338-DD9F43F339D7}" type="parTrans" cxnId="{6F61297D-4B82-49FF-9C3E-773F7CCB7868}">
      <dgm:prSet/>
      <dgm:spPr/>
      <dgm:t>
        <a:bodyPr/>
        <a:lstStyle/>
        <a:p>
          <a:endParaRPr lang="ru-RU"/>
        </a:p>
      </dgm:t>
    </dgm:pt>
    <dgm:pt modelId="{ED8EC637-848E-44C7-85A3-0CC48152E530}" type="sibTrans" cxnId="{6F61297D-4B82-49FF-9C3E-773F7CCB7868}">
      <dgm:prSet/>
      <dgm:spPr/>
      <dgm:t>
        <a:bodyPr/>
        <a:lstStyle/>
        <a:p>
          <a:endParaRPr lang="ru-RU"/>
        </a:p>
      </dgm:t>
    </dgm:pt>
    <dgm:pt modelId="{A1706D1B-FF83-4436-88F3-1A6E5B43BD42}">
      <dgm:prSet phldrT="[Текст]"/>
      <dgm:spPr/>
      <dgm:t>
        <a:bodyPr/>
        <a:lstStyle/>
        <a:p>
          <a:r>
            <a:rPr lang="ru-RU" dirty="0" smtClean="0"/>
            <a:t>Брак</a:t>
          </a:r>
          <a:endParaRPr lang="ru-RU" dirty="0"/>
        </a:p>
      </dgm:t>
    </dgm:pt>
    <dgm:pt modelId="{52A738E2-86C0-4C1E-9225-999260BE56D9}" type="parTrans" cxnId="{648C1342-3AF0-49C6-BA47-71DD95CA7BFB}">
      <dgm:prSet/>
      <dgm:spPr/>
      <dgm:t>
        <a:bodyPr/>
        <a:lstStyle/>
        <a:p>
          <a:endParaRPr lang="ru-RU"/>
        </a:p>
      </dgm:t>
    </dgm:pt>
    <dgm:pt modelId="{467DB898-CAF7-4196-BC73-DEAE5D3BA6FF}" type="sibTrans" cxnId="{648C1342-3AF0-49C6-BA47-71DD95CA7BFB}">
      <dgm:prSet/>
      <dgm:spPr/>
      <dgm:t>
        <a:bodyPr/>
        <a:lstStyle/>
        <a:p>
          <a:endParaRPr lang="ru-RU"/>
        </a:p>
      </dgm:t>
    </dgm:pt>
    <dgm:pt modelId="{C8A7FB3F-E115-4FB3-883E-FABC172F9424}">
      <dgm:prSet phldrT="[Текст]"/>
      <dgm:spPr/>
      <dgm:t>
        <a:bodyPr/>
        <a:lstStyle/>
        <a:p>
          <a:r>
            <a:rPr lang="ru-RU" dirty="0" smtClean="0"/>
            <a:t>дети</a:t>
          </a:r>
          <a:endParaRPr lang="ru-RU" dirty="0"/>
        </a:p>
      </dgm:t>
    </dgm:pt>
    <dgm:pt modelId="{71551DF8-237E-417A-A91B-02C0E9097B2B}" type="parTrans" cxnId="{244CD8F1-BAC8-4D1D-810A-437DC93FD4A0}">
      <dgm:prSet/>
      <dgm:spPr/>
      <dgm:t>
        <a:bodyPr/>
        <a:lstStyle/>
        <a:p>
          <a:endParaRPr lang="ru-RU"/>
        </a:p>
      </dgm:t>
    </dgm:pt>
    <dgm:pt modelId="{1FA92867-5BC8-486E-8E63-D22A0D957E92}" type="sibTrans" cxnId="{244CD8F1-BAC8-4D1D-810A-437DC93FD4A0}">
      <dgm:prSet/>
      <dgm:spPr/>
      <dgm:t>
        <a:bodyPr/>
        <a:lstStyle/>
        <a:p>
          <a:endParaRPr lang="ru-RU"/>
        </a:p>
      </dgm:t>
    </dgm:pt>
    <dgm:pt modelId="{FEF70386-1BA7-4FE9-8381-44618075CC38}">
      <dgm:prSet/>
      <dgm:spPr/>
      <dgm:t>
        <a:bodyPr/>
        <a:lstStyle/>
        <a:p>
          <a:r>
            <a:rPr lang="ru-RU" dirty="0" smtClean="0"/>
            <a:t>Наука</a:t>
          </a:r>
          <a:endParaRPr lang="ru-RU" dirty="0"/>
        </a:p>
      </dgm:t>
    </dgm:pt>
    <dgm:pt modelId="{7BD8EC9E-717F-48D4-9A3A-7DF0EF148CB7}" type="parTrans" cxnId="{BF6E429B-176D-4291-AFC1-32D401A0F0A7}">
      <dgm:prSet/>
      <dgm:spPr/>
      <dgm:t>
        <a:bodyPr/>
        <a:lstStyle/>
        <a:p>
          <a:endParaRPr lang="ru-RU"/>
        </a:p>
      </dgm:t>
    </dgm:pt>
    <dgm:pt modelId="{9D8794ED-4432-4BBF-9A08-5E8C5479EE48}" type="sibTrans" cxnId="{BF6E429B-176D-4291-AFC1-32D401A0F0A7}">
      <dgm:prSet/>
      <dgm:spPr/>
      <dgm:t>
        <a:bodyPr/>
        <a:lstStyle/>
        <a:p>
          <a:endParaRPr lang="ru-RU"/>
        </a:p>
      </dgm:t>
    </dgm:pt>
    <dgm:pt modelId="{043FA1F9-77F4-4253-B77D-7D650B986813}">
      <dgm:prSet/>
      <dgm:spPr/>
      <dgm:t>
        <a:bodyPr/>
        <a:lstStyle/>
        <a:p>
          <a:r>
            <a:rPr lang="ru-RU" dirty="0" smtClean="0"/>
            <a:t>Образование</a:t>
          </a:r>
          <a:endParaRPr lang="ru-RU" dirty="0"/>
        </a:p>
      </dgm:t>
    </dgm:pt>
    <dgm:pt modelId="{E35D19D6-56F3-479C-B788-3AD57540D4EE}" type="parTrans" cxnId="{4A994034-28CB-4ED7-BB3C-2E25621D6EEC}">
      <dgm:prSet/>
      <dgm:spPr/>
      <dgm:t>
        <a:bodyPr/>
        <a:lstStyle/>
        <a:p>
          <a:endParaRPr lang="ru-RU"/>
        </a:p>
      </dgm:t>
    </dgm:pt>
    <dgm:pt modelId="{A41E22A6-C007-4A72-A17C-70291261C171}" type="sibTrans" cxnId="{4A994034-28CB-4ED7-BB3C-2E25621D6EEC}">
      <dgm:prSet/>
      <dgm:spPr/>
      <dgm:t>
        <a:bodyPr/>
        <a:lstStyle/>
        <a:p>
          <a:endParaRPr lang="ru-RU"/>
        </a:p>
      </dgm:t>
    </dgm:pt>
    <dgm:pt modelId="{CA2FEF21-6F59-42C6-A3B1-B5548C4A1712}">
      <dgm:prSet/>
      <dgm:spPr/>
      <dgm:t>
        <a:bodyPr/>
        <a:lstStyle/>
        <a:p>
          <a:r>
            <a:rPr lang="ru-RU" dirty="0" smtClean="0"/>
            <a:t>Воспитание</a:t>
          </a:r>
          <a:endParaRPr lang="ru-RU" dirty="0"/>
        </a:p>
      </dgm:t>
    </dgm:pt>
    <dgm:pt modelId="{B5AA7440-12CC-415F-86EB-E0C12A9462FC}" type="parTrans" cxnId="{17F7AE15-DA66-41FC-9278-B24C554DC895}">
      <dgm:prSet/>
      <dgm:spPr/>
      <dgm:t>
        <a:bodyPr/>
        <a:lstStyle/>
        <a:p>
          <a:endParaRPr lang="ru-RU"/>
        </a:p>
      </dgm:t>
    </dgm:pt>
    <dgm:pt modelId="{C33EDC97-3ED3-4728-8A80-C9763C9FDBBF}" type="sibTrans" cxnId="{17F7AE15-DA66-41FC-9278-B24C554DC895}">
      <dgm:prSet/>
      <dgm:spPr/>
      <dgm:t>
        <a:bodyPr/>
        <a:lstStyle/>
        <a:p>
          <a:endParaRPr lang="ru-RU"/>
        </a:p>
      </dgm:t>
    </dgm:pt>
    <dgm:pt modelId="{CD25644A-B086-4EEE-9AEE-B8547573DD32}">
      <dgm:prSet/>
      <dgm:spPr/>
      <dgm:t>
        <a:bodyPr/>
        <a:lstStyle/>
        <a:p>
          <a:r>
            <a:rPr lang="ru-RU" dirty="0" smtClean="0"/>
            <a:t>Моральные нормы</a:t>
          </a:r>
          <a:endParaRPr lang="ru-RU" dirty="0"/>
        </a:p>
      </dgm:t>
    </dgm:pt>
    <dgm:pt modelId="{6F1644E0-27B5-408B-8ABF-F3B1492EAFAD}" type="parTrans" cxnId="{996D9C7C-4A23-4DBC-A0EF-2B1BD5DFE081}">
      <dgm:prSet/>
      <dgm:spPr/>
      <dgm:t>
        <a:bodyPr/>
        <a:lstStyle/>
        <a:p>
          <a:endParaRPr lang="ru-RU"/>
        </a:p>
      </dgm:t>
    </dgm:pt>
    <dgm:pt modelId="{6DF08F5E-06F5-4C87-A009-D6F4A49E55EA}" type="sibTrans" cxnId="{996D9C7C-4A23-4DBC-A0EF-2B1BD5DFE081}">
      <dgm:prSet/>
      <dgm:spPr/>
      <dgm:t>
        <a:bodyPr/>
        <a:lstStyle/>
        <a:p>
          <a:endParaRPr lang="ru-RU"/>
        </a:p>
      </dgm:t>
    </dgm:pt>
    <dgm:pt modelId="{034245F9-FC15-4B18-8764-4AEEA69686D2}" type="pres">
      <dgm:prSet presAssocID="{E7D0FBAE-DF84-48EA-835B-5CE4E863D39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AE1DFF-1092-4F44-A011-C874781D964B}" type="pres">
      <dgm:prSet presAssocID="{F799D30C-052F-4D36-94E3-6B787BC0D1FE}" presName="composite" presStyleCnt="0"/>
      <dgm:spPr/>
    </dgm:pt>
    <dgm:pt modelId="{C4421BDE-61CD-43FF-BB76-6BB572437D42}" type="pres">
      <dgm:prSet presAssocID="{F799D30C-052F-4D36-94E3-6B787BC0D1F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6C6376-53AA-48C1-9EA6-EEAC618CD217}" type="pres">
      <dgm:prSet presAssocID="{F799D30C-052F-4D36-94E3-6B787BC0D1FE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14FB3-FA29-4FB7-BBAF-CB9985BCC38E}" type="pres">
      <dgm:prSet presAssocID="{0B5A7EE7-13EB-4FAE-A173-F28D005A27F9}" presName="space" presStyleCnt="0"/>
      <dgm:spPr/>
    </dgm:pt>
    <dgm:pt modelId="{09E432D1-1C16-4C5E-B12D-DCC209D4E1DC}" type="pres">
      <dgm:prSet presAssocID="{AD2DFBAB-E933-4E3C-9080-97575A80E466}" presName="composite" presStyleCnt="0"/>
      <dgm:spPr/>
    </dgm:pt>
    <dgm:pt modelId="{D073042C-B374-4D13-ABA7-7FF6025DF1B8}" type="pres">
      <dgm:prSet presAssocID="{AD2DFBAB-E933-4E3C-9080-97575A80E466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D7D852-22E7-4257-9730-3E70C7EB90F8}" type="pres">
      <dgm:prSet presAssocID="{AD2DFBAB-E933-4E3C-9080-97575A80E466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E7ABE-98CB-45A2-A1B2-A911046352E9}" type="pres">
      <dgm:prSet presAssocID="{7363D11D-AECC-4101-A94B-CAB79042134C}" presName="space" presStyleCnt="0"/>
      <dgm:spPr/>
    </dgm:pt>
    <dgm:pt modelId="{D79A5B4B-614E-4029-9230-D49302EDA47C}" type="pres">
      <dgm:prSet presAssocID="{E3F6C7D6-FC0E-4146-ABA9-2A28F842996B}" presName="composite" presStyleCnt="0"/>
      <dgm:spPr/>
    </dgm:pt>
    <dgm:pt modelId="{1C5C69F4-FD16-4C2B-82AE-988A324CC389}" type="pres">
      <dgm:prSet presAssocID="{E3F6C7D6-FC0E-4146-ABA9-2A28F842996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8171FA-B8A4-4D85-B2F5-78AEAD441532}" type="pres">
      <dgm:prSet presAssocID="{E3F6C7D6-FC0E-4146-ABA9-2A28F842996B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44DB3-6F27-4263-A938-3E0F17D2CEFD}" type="pres">
      <dgm:prSet presAssocID="{22354E0B-B6B1-41FB-9CE5-70F3BCC9CA2D}" presName="space" presStyleCnt="0"/>
      <dgm:spPr/>
    </dgm:pt>
    <dgm:pt modelId="{0F273E24-4D5A-4ABA-A824-33CBBDBB68C7}" type="pres">
      <dgm:prSet presAssocID="{A1EEA817-8163-4607-A447-45411B14758E}" presName="composite" presStyleCnt="0"/>
      <dgm:spPr/>
    </dgm:pt>
    <dgm:pt modelId="{A70CF2FA-C5AE-42F7-AF1B-C024DD540D91}" type="pres">
      <dgm:prSet presAssocID="{A1EEA817-8163-4607-A447-45411B14758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55C873-F261-4264-A9D3-1CBC11C77B47}" type="pres">
      <dgm:prSet presAssocID="{A1EEA817-8163-4607-A447-45411B14758E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D7A226-9E34-4465-9954-0BB479E45751}" srcId="{E7D0FBAE-DF84-48EA-835B-5CE4E863D392}" destId="{E3F6C7D6-FC0E-4146-ABA9-2A28F842996B}" srcOrd="2" destOrd="0" parTransId="{B4E92B9E-1E78-4E27-87D9-6F63F1C76CFA}" sibTransId="{22354E0B-B6B1-41FB-9CE5-70F3BCC9CA2D}"/>
    <dgm:cxn modelId="{C93F4180-7FCD-446A-A67B-D4CDE07D4E4C}" type="presOf" srcId="{AD2DFBAB-E933-4E3C-9080-97575A80E466}" destId="{D073042C-B374-4D13-ABA7-7FF6025DF1B8}" srcOrd="0" destOrd="0" presId="urn:microsoft.com/office/officeart/2005/8/layout/hList1"/>
    <dgm:cxn modelId="{648C1342-3AF0-49C6-BA47-71DD95CA7BFB}" srcId="{E3F6C7D6-FC0E-4146-ABA9-2A28F842996B}" destId="{A1706D1B-FF83-4436-88F3-1A6E5B43BD42}" srcOrd="1" destOrd="0" parTransId="{52A738E2-86C0-4C1E-9225-999260BE56D9}" sibTransId="{467DB898-CAF7-4196-BC73-DEAE5D3BA6FF}"/>
    <dgm:cxn modelId="{E99256B6-248B-4D8C-B40F-2B5AA6BEA6B1}" srcId="{AD2DFBAB-E933-4E3C-9080-97575A80E466}" destId="{CC66A7CA-A1FB-403C-A6DF-F8F7AA642BCF}" srcOrd="1" destOrd="0" parTransId="{77A7B411-8B39-4848-8EB2-D835A0CF5B27}" sibTransId="{935AB8CC-42D5-4F97-BB76-5EF4AD8091A4}"/>
    <dgm:cxn modelId="{0F28D8F2-4F40-4DB7-8A91-4AD7291CAEBB}" type="presOf" srcId="{F4A142BC-EBAD-47EF-90B9-5C87589A7075}" destId="{2D8171FA-B8A4-4D85-B2F5-78AEAD441532}" srcOrd="0" destOrd="0" presId="urn:microsoft.com/office/officeart/2005/8/layout/hList1"/>
    <dgm:cxn modelId="{66662052-5F03-4F0D-B765-10758D46BF7C}" type="presOf" srcId="{CC047857-02BD-481C-B864-FF8A2B8072C7}" destId="{2D6C6376-53AA-48C1-9EA6-EEAC618CD217}" srcOrd="0" destOrd="0" presId="urn:microsoft.com/office/officeart/2005/8/layout/hList1"/>
    <dgm:cxn modelId="{D4F3352D-93C9-4B5E-9E7B-0A1A483F148E}" type="presOf" srcId="{A1EEA817-8163-4607-A447-45411B14758E}" destId="{A70CF2FA-C5AE-42F7-AF1B-C024DD540D91}" srcOrd="0" destOrd="0" presId="urn:microsoft.com/office/officeart/2005/8/layout/hList1"/>
    <dgm:cxn modelId="{209D79E1-5704-4236-BBE7-122A70EBBB62}" type="presOf" srcId="{CC66A7CA-A1FB-403C-A6DF-F8F7AA642BCF}" destId="{26D7D852-22E7-4257-9730-3E70C7EB90F8}" srcOrd="0" destOrd="1" presId="urn:microsoft.com/office/officeart/2005/8/layout/hList1"/>
    <dgm:cxn modelId="{4E6CBDF8-F58F-4936-BE12-B2E9F93E9129}" type="presOf" srcId="{FB109943-C0FF-4734-BFCB-FD39469368D9}" destId="{26D7D852-22E7-4257-9730-3E70C7EB90F8}" srcOrd="0" destOrd="0" presId="urn:microsoft.com/office/officeart/2005/8/layout/hList1"/>
    <dgm:cxn modelId="{910C359C-D47B-45FC-B767-F0BAC8B09618}" srcId="{F799D30C-052F-4D36-94E3-6B787BC0D1FE}" destId="{CC047857-02BD-481C-B864-FF8A2B8072C7}" srcOrd="0" destOrd="0" parTransId="{424879A6-1901-4BF8-9520-8669A1E3F29E}" sibTransId="{1816F394-2D86-474D-8E35-E7C1A0FD1039}"/>
    <dgm:cxn modelId="{0C3A0DE0-BE33-47FD-B00D-B1368C34C653}" type="presOf" srcId="{E7D0FBAE-DF84-48EA-835B-5CE4E863D392}" destId="{034245F9-FC15-4B18-8764-4AEEA69686D2}" srcOrd="0" destOrd="0" presId="urn:microsoft.com/office/officeart/2005/8/layout/hList1"/>
    <dgm:cxn modelId="{6F61297D-4B82-49FF-9C3E-773F7CCB7868}" srcId="{AD2DFBAB-E933-4E3C-9080-97575A80E466}" destId="{0F58C386-D816-4312-ADE7-BC1FBF9E4273}" srcOrd="3" destOrd="0" parTransId="{AF07A153-8587-48CF-9338-DD9F43F339D7}" sibTransId="{ED8EC637-848E-44C7-85A3-0CC48152E530}"/>
    <dgm:cxn modelId="{4A994034-28CB-4ED7-BB3C-2E25621D6EEC}" srcId="{A1EEA817-8163-4607-A447-45411B14758E}" destId="{043FA1F9-77F4-4253-B77D-7D650B986813}" srcOrd="1" destOrd="0" parTransId="{E35D19D6-56F3-479C-B788-3AD57540D4EE}" sibTransId="{A41E22A6-C007-4A72-A17C-70291261C171}"/>
    <dgm:cxn modelId="{7562415F-D4E3-467A-A111-337BE9E29171}" srcId="{F799D30C-052F-4D36-94E3-6B787BC0D1FE}" destId="{A44C7352-A1F7-4472-AEC1-2F9DCE472D9D}" srcOrd="2" destOrd="0" parTransId="{CC7E24F5-4FE8-4A47-880B-FFB55D37A525}" sibTransId="{BAF94DB9-711B-4799-B993-A1F122E4A3E0}"/>
    <dgm:cxn modelId="{41568C41-F11D-4CF3-99C4-C35B4FF4B5D9}" srcId="{E3F6C7D6-FC0E-4146-ABA9-2A28F842996B}" destId="{F4A142BC-EBAD-47EF-90B9-5C87589A7075}" srcOrd="0" destOrd="0" parTransId="{FDC34F0D-CCF4-4BA4-BBD5-35CAC56E9F73}" sibTransId="{A6346FFD-05FF-4200-85B7-671B00B3B417}"/>
    <dgm:cxn modelId="{34778C0E-105F-4600-ABE2-3E976B1D41DC}" type="presOf" srcId="{F799D30C-052F-4D36-94E3-6B787BC0D1FE}" destId="{C4421BDE-61CD-43FF-BB76-6BB572437D42}" srcOrd="0" destOrd="0" presId="urn:microsoft.com/office/officeart/2005/8/layout/hList1"/>
    <dgm:cxn modelId="{439A6126-5AA3-4BAF-B1A9-84E49DEE9483}" type="presOf" srcId="{E3F6C7D6-FC0E-4146-ABA9-2A28F842996B}" destId="{1C5C69F4-FD16-4C2B-82AE-988A324CC389}" srcOrd="0" destOrd="0" presId="urn:microsoft.com/office/officeart/2005/8/layout/hList1"/>
    <dgm:cxn modelId="{EDAA2329-6F3E-406E-A339-7DA6654ED8A7}" srcId="{AD2DFBAB-E933-4E3C-9080-97575A80E466}" destId="{FB109943-C0FF-4734-BFCB-FD39469368D9}" srcOrd="0" destOrd="0" parTransId="{B436FA66-E118-457B-A0C6-A30E58C1282B}" sibTransId="{9351FE13-0917-458E-8DC8-D1FABB843761}"/>
    <dgm:cxn modelId="{F0FB369D-8A02-4D82-886E-73AA62F71F6B}" type="presOf" srcId="{0F58C386-D816-4312-ADE7-BC1FBF9E4273}" destId="{26D7D852-22E7-4257-9730-3E70C7EB90F8}" srcOrd="0" destOrd="3" presId="urn:microsoft.com/office/officeart/2005/8/layout/hList1"/>
    <dgm:cxn modelId="{62CDEC43-D1EA-4DB8-8675-3B037E751E42}" type="presOf" srcId="{CD25644A-B086-4EEE-9AEE-B8547573DD32}" destId="{5955C873-F261-4264-A9D3-1CBC11C77B47}" srcOrd="0" destOrd="3" presId="urn:microsoft.com/office/officeart/2005/8/layout/hList1"/>
    <dgm:cxn modelId="{B204CE14-A659-45AA-AA1F-EB9543B33B2C}" type="presOf" srcId="{FEF70386-1BA7-4FE9-8381-44618075CC38}" destId="{5955C873-F261-4264-A9D3-1CBC11C77B47}" srcOrd="0" destOrd="0" presId="urn:microsoft.com/office/officeart/2005/8/layout/hList1"/>
    <dgm:cxn modelId="{8CA1DA67-E758-4ABF-AB5F-36DE5C697257}" type="presOf" srcId="{A44C7352-A1F7-4472-AEC1-2F9DCE472D9D}" destId="{2D6C6376-53AA-48C1-9EA6-EEAC618CD217}" srcOrd="0" destOrd="2" presId="urn:microsoft.com/office/officeart/2005/8/layout/hList1"/>
    <dgm:cxn modelId="{D6508C76-D957-47E4-AC75-2E7F5B12777A}" srcId="{E7D0FBAE-DF84-48EA-835B-5CE4E863D392}" destId="{F799D30C-052F-4D36-94E3-6B787BC0D1FE}" srcOrd="0" destOrd="0" parTransId="{972C2A44-63E1-4F7D-8E8E-59A580CF6B6B}" sibTransId="{0B5A7EE7-13EB-4FAE-A173-F28D005A27F9}"/>
    <dgm:cxn modelId="{3E6403D4-D61A-42AA-B52A-43CA1BF7E723}" type="presOf" srcId="{C8A7FB3F-E115-4FB3-883E-FABC172F9424}" destId="{2D8171FA-B8A4-4D85-B2F5-78AEAD441532}" srcOrd="0" destOrd="2" presId="urn:microsoft.com/office/officeart/2005/8/layout/hList1"/>
    <dgm:cxn modelId="{2CD84C2B-1676-48B4-BAB8-E440C18C3250}" srcId="{E7D0FBAE-DF84-48EA-835B-5CE4E863D392}" destId="{AD2DFBAB-E933-4E3C-9080-97575A80E466}" srcOrd="1" destOrd="0" parTransId="{EB08E023-D0D7-4B0F-A996-58EB2D353F04}" sibTransId="{7363D11D-AECC-4101-A94B-CAB79042134C}"/>
    <dgm:cxn modelId="{B1A0F355-A58B-4FFE-851A-1B3AD8A49EF9}" srcId="{AD2DFBAB-E933-4E3C-9080-97575A80E466}" destId="{B180AF96-A191-45BF-8200-2CA948EAE7E8}" srcOrd="2" destOrd="0" parTransId="{FCA6EE4C-CCBE-4E6D-BC10-B55F564D21E2}" sibTransId="{AD9B449F-B070-4EF9-A258-AD69818FFB9E}"/>
    <dgm:cxn modelId="{BB575F7C-FCE6-4228-B64B-0D4D62B3B36E}" type="presOf" srcId="{043FA1F9-77F4-4253-B77D-7D650B986813}" destId="{5955C873-F261-4264-A9D3-1CBC11C77B47}" srcOrd="0" destOrd="1" presId="urn:microsoft.com/office/officeart/2005/8/layout/hList1"/>
    <dgm:cxn modelId="{E0C15814-E3A8-4B1B-919B-EFB634C336D1}" type="presOf" srcId="{3907B3AB-D32C-4CFC-8CA0-4CEC216AFAFC}" destId="{2D6C6376-53AA-48C1-9EA6-EEAC618CD217}" srcOrd="0" destOrd="1" presId="urn:microsoft.com/office/officeart/2005/8/layout/hList1"/>
    <dgm:cxn modelId="{4E5CF69E-6DE8-4559-99C1-D11F934397BB}" type="presOf" srcId="{CA2FEF21-6F59-42C6-A3B1-B5548C4A1712}" destId="{5955C873-F261-4264-A9D3-1CBC11C77B47}" srcOrd="0" destOrd="2" presId="urn:microsoft.com/office/officeart/2005/8/layout/hList1"/>
    <dgm:cxn modelId="{996D9C7C-4A23-4DBC-A0EF-2B1BD5DFE081}" srcId="{A1EEA817-8163-4607-A447-45411B14758E}" destId="{CD25644A-B086-4EEE-9AEE-B8547573DD32}" srcOrd="3" destOrd="0" parTransId="{6F1644E0-27B5-408B-8ABF-F3B1492EAFAD}" sibTransId="{6DF08F5E-06F5-4C87-A009-D6F4A49E55EA}"/>
    <dgm:cxn modelId="{BF6E429B-176D-4291-AFC1-32D401A0F0A7}" srcId="{A1EEA817-8163-4607-A447-45411B14758E}" destId="{FEF70386-1BA7-4FE9-8381-44618075CC38}" srcOrd="0" destOrd="0" parTransId="{7BD8EC9E-717F-48D4-9A3A-7DF0EF148CB7}" sibTransId="{9D8794ED-4432-4BBF-9A08-5E8C5479EE48}"/>
    <dgm:cxn modelId="{244CD8F1-BAC8-4D1D-810A-437DC93FD4A0}" srcId="{E3F6C7D6-FC0E-4146-ABA9-2A28F842996B}" destId="{C8A7FB3F-E115-4FB3-883E-FABC172F9424}" srcOrd="2" destOrd="0" parTransId="{71551DF8-237E-417A-A91B-02C0E9097B2B}" sibTransId="{1FA92867-5BC8-486E-8E63-D22A0D957E92}"/>
    <dgm:cxn modelId="{F19F8151-709D-4E66-BDD4-73379ED504F0}" srcId="{F799D30C-052F-4D36-94E3-6B787BC0D1FE}" destId="{3907B3AB-D32C-4CFC-8CA0-4CEC216AFAFC}" srcOrd="1" destOrd="0" parTransId="{605AB2EB-33F9-4729-B891-325E166986E9}" sibTransId="{0F3E7BCA-59F2-4832-8705-3EAAB5E14AD8}"/>
    <dgm:cxn modelId="{E110BBE0-FE53-4910-B093-E76C8EFE20E7}" type="presOf" srcId="{B180AF96-A191-45BF-8200-2CA948EAE7E8}" destId="{26D7D852-22E7-4257-9730-3E70C7EB90F8}" srcOrd="0" destOrd="2" presId="urn:microsoft.com/office/officeart/2005/8/layout/hList1"/>
    <dgm:cxn modelId="{17F7AE15-DA66-41FC-9278-B24C554DC895}" srcId="{A1EEA817-8163-4607-A447-45411B14758E}" destId="{CA2FEF21-6F59-42C6-A3B1-B5548C4A1712}" srcOrd="2" destOrd="0" parTransId="{B5AA7440-12CC-415F-86EB-E0C12A9462FC}" sibTransId="{C33EDC97-3ED3-4728-8A80-C9763C9FDBBF}"/>
    <dgm:cxn modelId="{1F7654C1-7AB2-4C70-A881-46EA0EF149FF}" srcId="{E7D0FBAE-DF84-48EA-835B-5CE4E863D392}" destId="{A1EEA817-8163-4607-A447-45411B14758E}" srcOrd="3" destOrd="0" parTransId="{6FC4B4DD-1706-403A-ABB0-25F8A983ED33}" sibTransId="{F6EA3271-1075-4D46-92A5-C0928B96F448}"/>
    <dgm:cxn modelId="{38C3CF70-9D30-4867-85F6-D969B61A34C5}" type="presOf" srcId="{A1706D1B-FF83-4436-88F3-1A6E5B43BD42}" destId="{2D8171FA-B8A4-4D85-B2F5-78AEAD441532}" srcOrd="0" destOrd="1" presId="urn:microsoft.com/office/officeart/2005/8/layout/hList1"/>
    <dgm:cxn modelId="{03DDB698-D7AC-40FC-ABD3-594641CA3DD9}" type="presParOf" srcId="{034245F9-FC15-4B18-8764-4AEEA69686D2}" destId="{CEAE1DFF-1092-4F44-A011-C874781D964B}" srcOrd="0" destOrd="0" presId="urn:microsoft.com/office/officeart/2005/8/layout/hList1"/>
    <dgm:cxn modelId="{5CD2CA2B-67CA-489B-AA77-10F49E329368}" type="presParOf" srcId="{CEAE1DFF-1092-4F44-A011-C874781D964B}" destId="{C4421BDE-61CD-43FF-BB76-6BB572437D42}" srcOrd="0" destOrd="0" presId="urn:microsoft.com/office/officeart/2005/8/layout/hList1"/>
    <dgm:cxn modelId="{89038A4B-C907-4737-A14A-97C2DCD31B1C}" type="presParOf" srcId="{CEAE1DFF-1092-4F44-A011-C874781D964B}" destId="{2D6C6376-53AA-48C1-9EA6-EEAC618CD217}" srcOrd="1" destOrd="0" presId="urn:microsoft.com/office/officeart/2005/8/layout/hList1"/>
    <dgm:cxn modelId="{AFFB6045-F25E-4583-B3E3-F862E69211E9}" type="presParOf" srcId="{034245F9-FC15-4B18-8764-4AEEA69686D2}" destId="{D8B14FB3-FA29-4FB7-BBAF-CB9985BCC38E}" srcOrd="1" destOrd="0" presId="urn:microsoft.com/office/officeart/2005/8/layout/hList1"/>
    <dgm:cxn modelId="{3D63119A-2C8E-4F64-8BAF-713F47436E96}" type="presParOf" srcId="{034245F9-FC15-4B18-8764-4AEEA69686D2}" destId="{09E432D1-1C16-4C5E-B12D-DCC209D4E1DC}" srcOrd="2" destOrd="0" presId="urn:microsoft.com/office/officeart/2005/8/layout/hList1"/>
    <dgm:cxn modelId="{DAD17B83-C27A-4292-8D43-319C146A0829}" type="presParOf" srcId="{09E432D1-1C16-4C5E-B12D-DCC209D4E1DC}" destId="{D073042C-B374-4D13-ABA7-7FF6025DF1B8}" srcOrd="0" destOrd="0" presId="urn:microsoft.com/office/officeart/2005/8/layout/hList1"/>
    <dgm:cxn modelId="{1ADABAC0-D91B-4B88-88BC-821190261DF5}" type="presParOf" srcId="{09E432D1-1C16-4C5E-B12D-DCC209D4E1DC}" destId="{26D7D852-22E7-4257-9730-3E70C7EB90F8}" srcOrd="1" destOrd="0" presId="urn:microsoft.com/office/officeart/2005/8/layout/hList1"/>
    <dgm:cxn modelId="{1895C86C-361B-4AC4-8AF3-C56313707A00}" type="presParOf" srcId="{034245F9-FC15-4B18-8764-4AEEA69686D2}" destId="{855E7ABE-98CB-45A2-A1B2-A911046352E9}" srcOrd="3" destOrd="0" presId="urn:microsoft.com/office/officeart/2005/8/layout/hList1"/>
    <dgm:cxn modelId="{AC6C04B6-6CD5-4788-AABF-9BCDA380AC09}" type="presParOf" srcId="{034245F9-FC15-4B18-8764-4AEEA69686D2}" destId="{D79A5B4B-614E-4029-9230-D49302EDA47C}" srcOrd="4" destOrd="0" presId="urn:microsoft.com/office/officeart/2005/8/layout/hList1"/>
    <dgm:cxn modelId="{337B9E75-0119-49A0-B973-FC828FE80073}" type="presParOf" srcId="{D79A5B4B-614E-4029-9230-D49302EDA47C}" destId="{1C5C69F4-FD16-4C2B-82AE-988A324CC389}" srcOrd="0" destOrd="0" presId="urn:microsoft.com/office/officeart/2005/8/layout/hList1"/>
    <dgm:cxn modelId="{7E6DDD23-F258-4B23-907B-FBA7B866C2BF}" type="presParOf" srcId="{D79A5B4B-614E-4029-9230-D49302EDA47C}" destId="{2D8171FA-B8A4-4D85-B2F5-78AEAD441532}" srcOrd="1" destOrd="0" presId="urn:microsoft.com/office/officeart/2005/8/layout/hList1"/>
    <dgm:cxn modelId="{64359EB5-9DC1-446B-81AE-FECF0E3E92EC}" type="presParOf" srcId="{034245F9-FC15-4B18-8764-4AEEA69686D2}" destId="{0C044DB3-6F27-4263-A938-3E0F17D2CEFD}" srcOrd="5" destOrd="0" presId="urn:microsoft.com/office/officeart/2005/8/layout/hList1"/>
    <dgm:cxn modelId="{F3433748-9D3B-4007-AA54-B9AD82275B31}" type="presParOf" srcId="{034245F9-FC15-4B18-8764-4AEEA69686D2}" destId="{0F273E24-4D5A-4ABA-A824-33CBBDBB68C7}" srcOrd="6" destOrd="0" presId="urn:microsoft.com/office/officeart/2005/8/layout/hList1"/>
    <dgm:cxn modelId="{6D72972C-1D7E-466C-9CFC-C7B1C07DC61E}" type="presParOf" srcId="{0F273E24-4D5A-4ABA-A824-33CBBDBB68C7}" destId="{A70CF2FA-C5AE-42F7-AF1B-C024DD540D91}" srcOrd="0" destOrd="0" presId="urn:microsoft.com/office/officeart/2005/8/layout/hList1"/>
    <dgm:cxn modelId="{82517084-366C-41F8-BDCF-C32692E59A63}" type="presParOf" srcId="{0F273E24-4D5A-4ABA-A824-33CBBDBB68C7}" destId="{5955C873-F261-4264-A9D3-1CBC11C77B4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05CEB2-60FF-44EA-A06E-42C7E2707F2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893BDD-E129-48E1-A617-A2AA30D7AC60}">
      <dgm:prSet phldrT="[Текст]"/>
      <dgm:spPr/>
      <dgm:t>
        <a:bodyPr/>
        <a:lstStyle/>
        <a:p>
          <a:r>
            <a:rPr lang="ru-RU" dirty="0" smtClean="0"/>
            <a:t>Первичной социализации</a:t>
          </a:r>
          <a:endParaRPr lang="ru-RU" dirty="0"/>
        </a:p>
      </dgm:t>
    </dgm:pt>
    <dgm:pt modelId="{5A19BD36-D73E-466F-BCB7-5F2C0C40A707}" type="parTrans" cxnId="{266A3F5C-9422-476F-8434-7D317991476A}">
      <dgm:prSet/>
      <dgm:spPr/>
      <dgm:t>
        <a:bodyPr/>
        <a:lstStyle/>
        <a:p>
          <a:endParaRPr lang="ru-RU"/>
        </a:p>
      </dgm:t>
    </dgm:pt>
    <dgm:pt modelId="{CD544726-BEFA-4322-A2ED-A9F8F111452B}" type="sibTrans" cxnId="{266A3F5C-9422-476F-8434-7D317991476A}">
      <dgm:prSet/>
      <dgm:spPr/>
      <dgm:t>
        <a:bodyPr/>
        <a:lstStyle/>
        <a:p>
          <a:endParaRPr lang="ru-RU"/>
        </a:p>
      </dgm:t>
    </dgm:pt>
    <dgm:pt modelId="{BF5CDB46-9C32-4872-A666-485E76F21C57}">
      <dgm:prSet phldrT="[Текст]"/>
      <dgm:spPr/>
      <dgm:t>
        <a:bodyPr/>
        <a:lstStyle/>
        <a:p>
          <a:r>
            <a:rPr lang="ru-RU" dirty="0" smtClean="0"/>
            <a:t>Семья</a:t>
          </a:r>
          <a:endParaRPr lang="ru-RU" dirty="0"/>
        </a:p>
      </dgm:t>
    </dgm:pt>
    <dgm:pt modelId="{8FF059E5-88DF-4152-AB88-C3683FEDEFF1}" type="parTrans" cxnId="{F3EC8202-6BDE-4A27-B07C-04AD6F5EE43E}">
      <dgm:prSet/>
      <dgm:spPr/>
      <dgm:t>
        <a:bodyPr/>
        <a:lstStyle/>
        <a:p>
          <a:endParaRPr lang="ru-RU"/>
        </a:p>
      </dgm:t>
    </dgm:pt>
    <dgm:pt modelId="{27C33569-0E14-4FC3-B14B-96C38BC7DFF2}" type="sibTrans" cxnId="{F3EC8202-6BDE-4A27-B07C-04AD6F5EE43E}">
      <dgm:prSet/>
      <dgm:spPr/>
      <dgm:t>
        <a:bodyPr/>
        <a:lstStyle/>
        <a:p>
          <a:endParaRPr lang="ru-RU"/>
        </a:p>
      </dgm:t>
    </dgm:pt>
    <dgm:pt modelId="{80D7B71C-B535-4ADD-A30F-D67842C9B887}">
      <dgm:prSet phldrT="[Текст]"/>
      <dgm:spPr/>
      <dgm:t>
        <a:bodyPr/>
        <a:lstStyle/>
        <a:p>
          <a:r>
            <a:rPr lang="ru-RU" dirty="0" smtClean="0"/>
            <a:t>Вторичной социализации</a:t>
          </a:r>
          <a:endParaRPr lang="ru-RU" dirty="0"/>
        </a:p>
      </dgm:t>
    </dgm:pt>
    <dgm:pt modelId="{3B33E274-E4CA-4533-814C-9CF9551A5577}" type="parTrans" cxnId="{207D36E0-CA2B-4BD4-B269-31D96C174B42}">
      <dgm:prSet/>
      <dgm:spPr/>
      <dgm:t>
        <a:bodyPr/>
        <a:lstStyle/>
        <a:p>
          <a:endParaRPr lang="ru-RU"/>
        </a:p>
      </dgm:t>
    </dgm:pt>
    <dgm:pt modelId="{110BF726-3BAB-4766-9781-155382752ABB}" type="sibTrans" cxnId="{207D36E0-CA2B-4BD4-B269-31D96C174B42}">
      <dgm:prSet/>
      <dgm:spPr/>
      <dgm:t>
        <a:bodyPr/>
        <a:lstStyle/>
        <a:p>
          <a:endParaRPr lang="ru-RU"/>
        </a:p>
      </dgm:t>
    </dgm:pt>
    <dgm:pt modelId="{34EF7525-B209-47BE-B977-5381EEE54891}">
      <dgm:prSet phldrT="[Текст]"/>
      <dgm:spPr/>
      <dgm:t>
        <a:bodyPr/>
        <a:lstStyle/>
        <a:p>
          <a:r>
            <a:rPr lang="ru-RU" dirty="0" smtClean="0"/>
            <a:t>Государство</a:t>
          </a:r>
          <a:endParaRPr lang="ru-RU" dirty="0"/>
        </a:p>
      </dgm:t>
    </dgm:pt>
    <dgm:pt modelId="{2CB14FAF-A31A-416E-B626-F2F01AF8E597}" type="parTrans" cxnId="{8507AA49-22B1-4C9D-9CE6-F5B7A695575D}">
      <dgm:prSet/>
      <dgm:spPr/>
      <dgm:t>
        <a:bodyPr/>
        <a:lstStyle/>
        <a:p>
          <a:endParaRPr lang="ru-RU"/>
        </a:p>
      </dgm:t>
    </dgm:pt>
    <dgm:pt modelId="{1BF8C6A7-0CC0-408E-B518-124E98E9AF27}" type="sibTrans" cxnId="{8507AA49-22B1-4C9D-9CE6-F5B7A695575D}">
      <dgm:prSet/>
      <dgm:spPr/>
      <dgm:t>
        <a:bodyPr/>
        <a:lstStyle/>
        <a:p>
          <a:endParaRPr lang="ru-RU"/>
        </a:p>
      </dgm:t>
    </dgm:pt>
    <dgm:pt modelId="{0F7C53B6-7112-4885-8B5D-EE2F0A5F6F96}">
      <dgm:prSet phldrT="[Текст]"/>
      <dgm:spPr/>
      <dgm:t>
        <a:bodyPr/>
        <a:lstStyle/>
        <a:p>
          <a:r>
            <a:rPr lang="ru-RU" dirty="0" smtClean="0"/>
            <a:t>Школа</a:t>
          </a:r>
          <a:endParaRPr lang="ru-RU" dirty="0"/>
        </a:p>
      </dgm:t>
    </dgm:pt>
    <dgm:pt modelId="{315ED648-B8BC-40CE-B8A5-1F24BA839392}" type="parTrans" cxnId="{189E62F5-FDCA-466A-AF79-1D6C9598012E}">
      <dgm:prSet/>
      <dgm:spPr/>
    </dgm:pt>
    <dgm:pt modelId="{E654BE61-9526-4BB0-85CB-7DD6D44AF5E6}" type="sibTrans" cxnId="{189E62F5-FDCA-466A-AF79-1D6C9598012E}">
      <dgm:prSet/>
      <dgm:spPr/>
    </dgm:pt>
    <dgm:pt modelId="{E7391A54-2286-4F97-A08A-53804999E63E}">
      <dgm:prSet phldrT="[Текст]"/>
      <dgm:spPr/>
      <dgm:t>
        <a:bodyPr/>
        <a:lstStyle/>
        <a:p>
          <a:r>
            <a:rPr lang="ru-RU" dirty="0" smtClean="0"/>
            <a:t>Группа сверстников</a:t>
          </a:r>
          <a:endParaRPr lang="ru-RU" dirty="0"/>
        </a:p>
      </dgm:t>
    </dgm:pt>
    <dgm:pt modelId="{DFDD5017-9DE8-4080-BD03-BB6C8164E2EB}" type="parTrans" cxnId="{7236F3E2-8BB8-4730-A5B6-8AEE0A0C86D0}">
      <dgm:prSet/>
      <dgm:spPr/>
    </dgm:pt>
    <dgm:pt modelId="{76EA2463-CB27-4793-9388-CD30B8219C5B}" type="sibTrans" cxnId="{7236F3E2-8BB8-4730-A5B6-8AEE0A0C86D0}">
      <dgm:prSet/>
      <dgm:spPr/>
    </dgm:pt>
    <dgm:pt modelId="{B79D42C7-A087-4121-A0AD-2B49D89B0586}">
      <dgm:prSet phldrT="[Текст]"/>
      <dgm:spPr/>
      <dgm:t>
        <a:bodyPr/>
        <a:lstStyle/>
        <a:p>
          <a:r>
            <a:rPr lang="ru-RU" dirty="0" smtClean="0"/>
            <a:t>Спортивные секции</a:t>
          </a:r>
          <a:endParaRPr lang="ru-RU" dirty="0"/>
        </a:p>
      </dgm:t>
    </dgm:pt>
    <dgm:pt modelId="{41BF1CD8-A068-4751-B64F-252DE40CA1E7}" type="parTrans" cxnId="{B0AFD79A-4E58-4433-9941-F4717EA51C55}">
      <dgm:prSet/>
      <dgm:spPr/>
    </dgm:pt>
    <dgm:pt modelId="{86E3D8CF-0C44-4002-AA0B-46118F2B236C}" type="sibTrans" cxnId="{B0AFD79A-4E58-4433-9941-F4717EA51C55}">
      <dgm:prSet/>
      <dgm:spPr/>
    </dgm:pt>
    <dgm:pt modelId="{BB882AC1-DDE5-4F43-8196-2DB2A20D0951}">
      <dgm:prSet phldrT="[Текст]"/>
      <dgm:spPr/>
      <dgm:t>
        <a:bodyPr/>
        <a:lstStyle/>
        <a:p>
          <a:r>
            <a:rPr lang="ru-RU" dirty="0" smtClean="0"/>
            <a:t>Армия</a:t>
          </a:r>
          <a:endParaRPr lang="ru-RU" dirty="0"/>
        </a:p>
      </dgm:t>
    </dgm:pt>
    <dgm:pt modelId="{0B87DCB8-0050-43FB-A265-7E1FCA978724}" type="parTrans" cxnId="{6B163BD2-FF82-4D03-BEE0-7A14890DB9DD}">
      <dgm:prSet/>
      <dgm:spPr/>
    </dgm:pt>
    <dgm:pt modelId="{59C2059E-E5E8-4B88-B4E8-2820AF1F1AA1}" type="sibTrans" cxnId="{6B163BD2-FF82-4D03-BEE0-7A14890DB9DD}">
      <dgm:prSet/>
      <dgm:spPr/>
    </dgm:pt>
    <dgm:pt modelId="{2B5E23DC-94C4-4B94-9084-38600250063B}">
      <dgm:prSet phldrT="[Текст]"/>
      <dgm:spPr/>
      <dgm:t>
        <a:bodyPr/>
        <a:lstStyle/>
        <a:p>
          <a:r>
            <a:rPr lang="ru-RU" dirty="0" smtClean="0"/>
            <a:t>Церковь</a:t>
          </a:r>
          <a:endParaRPr lang="ru-RU" dirty="0"/>
        </a:p>
      </dgm:t>
    </dgm:pt>
    <dgm:pt modelId="{734A5154-D744-429C-9865-FF434CA018B6}" type="parTrans" cxnId="{8BD126C0-2BAD-487E-A527-8EA8703BC4B5}">
      <dgm:prSet/>
      <dgm:spPr/>
    </dgm:pt>
    <dgm:pt modelId="{5767CA4E-6F21-4B0C-892D-238A34CA347B}" type="sibTrans" cxnId="{8BD126C0-2BAD-487E-A527-8EA8703BC4B5}">
      <dgm:prSet/>
      <dgm:spPr/>
    </dgm:pt>
    <dgm:pt modelId="{02C867C3-C35D-41B7-B30F-633379725220}">
      <dgm:prSet phldrT="[Текст]"/>
      <dgm:spPr/>
      <dgm:t>
        <a:bodyPr/>
        <a:lstStyle/>
        <a:p>
          <a:r>
            <a:rPr lang="ru-RU" dirty="0" smtClean="0"/>
            <a:t>Производство</a:t>
          </a:r>
          <a:endParaRPr lang="ru-RU" dirty="0"/>
        </a:p>
      </dgm:t>
    </dgm:pt>
    <dgm:pt modelId="{725B495B-17CF-4517-88E3-DB50CAC6728E}" type="parTrans" cxnId="{E9D324D3-AF25-46E7-9639-798A91FE5223}">
      <dgm:prSet/>
      <dgm:spPr/>
    </dgm:pt>
    <dgm:pt modelId="{937FCCBE-5C60-48D9-ACAA-B1F6F4D73575}" type="sibTrans" cxnId="{E9D324D3-AF25-46E7-9639-798A91FE5223}">
      <dgm:prSet/>
      <dgm:spPr/>
    </dgm:pt>
    <dgm:pt modelId="{6EB79998-1846-4197-908F-0A148B0853B4}">
      <dgm:prSet phldrT="[Текст]"/>
      <dgm:spPr/>
      <dgm:t>
        <a:bodyPr/>
        <a:lstStyle/>
        <a:p>
          <a:r>
            <a:rPr lang="ru-RU" dirty="0" smtClean="0"/>
            <a:t>Интернет</a:t>
          </a:r>
          <a:endParaRPr lang="ru-RU" dirty="0"/>
        </a:p>
      </dgm:t>
    </dgm:pt>
    <dgm:pt modelId="{7B0F7CEC-8F08-465C-BCDF-9053A5015E89}" type="parTrans" cxnId="{FA4F6EF0-FD86-47AF-9F81-809E3A10E187}">
      <dgm:prSet/>
      <dgm:spPr/>
    </dgm:pt>
    <dgm:pt modelId="{DD4A154B-3BF8-477A-9EFB-BE5A5C4EC03D}" type="sibTrans" cxnId="{FA4F6EF0-FD86-47AF-9F81-809E3A10E187}">
      <dgm:prSet/>
      <dgm:spPr/>
    </dgm:pt>
    <dgm:pt modelId="{3827528E-0452-4C9E-85BE-34CD136C52B6}" type="pres">
      <dgm:prSet presAssocID="{1A05CEB2-60FF-44EA-A06E-42C7E2707F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1313C7-92A8-4B31-8363-A5BA5A75232C}" type="pres">
      <dgm:prSet presAssocID="{82893BDD-E129-48E1-A617-A2AA30D7AC60}" presName="composite" presStyleCnt="0"/>
      <dgm:spPr/>
    </dgm:pt>
    <dgm:pt modelId="{55BC5E7B-A8B6-437A-9DBA-9FB3A1B5B3F7}" type="pres">
      <dgm:prSet presAssocID="{82893BDD-E129-48E1-A617-A2AA30D7AC6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3E84E5-9817-438C-9839-EDF559BD198F}" type="pres">
      <dgm:prSet presAssocID="{82893BDD-E129-48E1-A617-A2AA30D7AC6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90E5D9-B9D2-4B38-8E49-E28F7527D517}" type="pres">
      <dgm:prSet presAssocID="{CD544726-BEFA-4322-A2ED-A9F8F111452B}" presName="space" presStyleCnt="0"/>
      <dgm:spPr/>
    </dgm:pt>
    <dgm:pt modelId="{A5B031BD-7C4E-4ED0-932D-0E8D7A0D577F}" type="pres">
      <dgm:prSet presAssocID="{80D7B71C-B535-4ADD-A30F-D67842C9B887}" presName="composite" presStyleCnt="0"/>
      <dgm:spPr/>
    </dgm:pt>
    <dgm:pt modelId="{5759581C-0401-4154-ACD2-2DE5D2E9F58A}" type="pres">
      <dgm:prSet presAssocID="{80D7B71C-B535-4ADD-A30F-D67842C9B88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1143DE-2765-45C2-9F83-1B3BE9D07E3F}" type="pres">
      <dgm:prSet presAssocID="{80D7B71C-B535-4ADD-A30F-D67842C9B88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6A3F5C-9422-476F-8434-7D317991476A}" srcId="{1A05CEB2-60FF-44EA-A06E-42C7E2707F2D}" destId="{82893BDD-E129-48E1-A617-A2AA30D7AC60}" srcOrd="0" destOrd="0" parTransId="{5A19BD36-D73E-466F-BCB7-5F2C0C40A707}" sibTransId="{CD544726-BEFA-4322-A2ED-A9F8F111452B}"/>
    <dgm:cxn modelId="{B0AFD79A-4E58-4433-9941-F4717EA51C55}" srcId="{82893BDD-E129-48E1-A617-A2AA30D7AC60}" destId="{B79D42C7-A087-4121-A0AD-2B49D89B0586}" srcOrd="3" destOrd="0" parTransId="{41BF1CD8-A068-4751-B64F-252DE40CA1E7}" sibTransId="{86E3D8CF-0C44-4002-AA0B-46118F2B236C}"/>
    <dgm:cxn modelId="{716DDE68-7139-4C75-869A-EA497E75C9B6}" type="presOf" srcId="{0F7C53B6-7112-4885-8B5D-EE2F0A5F6F96}" destId="{253E84E5-9817-438C-9839-EDF559BD198F}" srcOrd="0" destOrd="1" presId="urn:microsoft.com/office/officeart/2005/8/layout/hList1"/>
    <dgm:cxn modelId="{8BD126C0-2BAD-487E-A527-8EA8703BC4B5}" srcId="{80D7B71C-B535-4ADD-A30F-D67842C9B887}" destId="{2B5E23DC-94C4-4B94-9084-38600250063B}" srcOrd="2" destOrd="0" parTransId="{734A5154-D744-429C-9865-FF434CA018B6}" sibTransId="{5767CA4E-6F21-4B0C-892D-238A34CA347B}"/>
    <dgm:cxn modelId="{6B163BD2-FF82-4D03-BEE0-7A14890DB9DD}" srcId="{80D7B71C-B535-4ADD-A30F-D67842C9B887}" destId="{BB882AC1-DDE5-4F43-8196-2DB2A20D0951}" srcOrd="1" destOrd="0" parTransId="{0B87DCB8-0050-43FB-A265-7E1FCA978724}" sibTransId="{59C2059E-E5E8-4B88-B4E8-2820AF1F1AA1}"/>
    <dgm:cxn modelId="{FA4F6EF0-FD86-47AF-9F81-809E3A10E187}" srcId="{80D7B71C-B535-4ADD-A30F-D67842C9B887}" destId="{6EB79998-1846-4197-908F-0A148B0853B4}" srcOrd="4" destOrd="0" parTransId="{7B0F7CEC-8F08-465C-BCDF-9053A5015E89}" sibTransId="{DD4A154B-3BF8-477A-9EFB-BE5A5C4EC03D}"/>
    <dgm:cxn modelId="{207D36E0-CA2B-4BD4-B269-31D96C174B42}" srcId="{1A05CEB2-60FF-44EA-A06E-42C7E2707F2D}" destId="{80D7B71C-B535-4ADD-A30F-D67842C9B887}" srcOrd="1" destOrd="0" parTransId="{3B33E274-E4CA-4533-814C-9CF9551A5577}" sibTransId="{110BF726-3BAB-4766-9781-155382752ABB}"/>
    <dgm:cxn modelId="{189E62F5-FDCA-466A-AF79-1D6C9598012E}" srcId="{82893BDD-E129-48E1-A617-A2AA30D7AC60}" destId="{0F7C53B6-7112-4885-8B5D-EE2F0A5F6F96}" srcOrd="1" destOrd="0" parTransId="{315ED648-B8BC-40CE-B8A5-1F24BA839392}" sibTransId="{E654BE61-9526-4BB0-85CB-7DD6D44AF5E6}"/>
    <dgm:cxn modelId="{617C45DF-D8A8-44BD-BCAC-BF0968732FDD}" type="presOf" srcId="{E7391A54-2286-4F97-A08A-53804999E63E}" destId="{253E84E5-9817-438C-9839-EDF559BD198F}" srcOrd="0" destOrd="2" presId="urn:microsoft.com/office/officeart/2005/8/layout/hList1"/>
    <dgm:cxn modelId="{6F2C6FE1-A464-4F20-8995-C68F8BB6C4C6}" type="presOf" srcId="{2B5E23DC-94C4-4B94-9084-38600250063B}" destId="{7B1143DE-2765-45C2-9F83-1B3BE9D07E3F}" srcOrd="0" destOrd="2" presId="urn:microsoft.com/office/officeart/2005/8/layout/hList1"/>
    <dgm:cxn modelId="{E9D324D3-AF25-46E7-9639-798A91FE5223}" srcId="{80D7B71C-B535-4ADD-A30F-D67842C9B887}" destId="{02C867C3-C35D-41B7-B30F-633379725220}" srcOrd="3" destOrd="0" parTransId="{725B495B-17CF-4517-88E3-DB50CAC6728E}" sibTransId="{937FCCBE-5C60-48D9-ACAA-B1F6F4D73575}"/>
    <dgm:cxn modelId="{CFD7F23D-F70A-4F79-93B3-743875BFDF0A}" type="presOf" srcId="{6EB79998-1846-4197-908F-0A148B0853B4}" destId="{7B1143DE-2765-45C2-9F83-1B3BE9D07E3F}" srcOrd="0" destOrd="4" presId="urn:microsoft.com/office/officeart/2005/8/layout/hList1"/>
    <dgm:cxn modelId="{F0209994-B986-4986-A66C-8F5AF3E5777F}" type="presOf" srcId="{BB882AC1-DDE5-4F43-8196-2DB2A20D0951}" destId="{7B1143DE-2765-45C2-9F83-1B3BE9D07E3F}" srcOrd="0" destOrd="1" presId="urn:microsoft.com/office/officeart/2005/8/layout/hList1"/>
    <dgm:cxn modelId="{16A514BB-FBC0-40FF-B82E-C4789BD348F0}" type="presOf" srcId="{BF5CDB46-9C32-4872-A666-485E76F21C57}" destId="{253E84E5-9817-438C-9839-EDF559BD198F}" srcOrd="0" destOrd="0" presId="urn:microsoft.com/office/officeart/2005/8/layout/hList1"/>
    <dgm:cxn modelId="{8507AA49-22B1-4C9D-9CE6-F5B7A695575D}" srcId="{80D7B71C-B535-4ADD-A30F-D67842C9B887}" destId="{34EF7525-B209-47BE-B977-5381EEE54891}" srcOrd="0" destOrd="0" parTransId="{2CB14FAF-A31A-416E-B626-F2F01AF8E597}" sibTransId="{1BF8C6A7-0CC0-408E-B518-124E98E9AF27}"/>
    <dgm:cxn modelId="{64AB19C5-65C4-47C0-B9F2-5E38FFA9A3F9}" type="presOf" srcId="{B79D42C7-A087-4121-A0AD-2B49D89B0586}" destId="{253E84E5-9817-438C-9839-EDF559BD198F}" srcOrd="0" destOrd="3" presId="urn:microsoft.com/office/officeart/2005/8/layout/hList1"/>
    <dgm:cxn modelId="{F3EC8202-6BDE-4A27-B07C-04AD6F5EE43E}" srcId="{82893BDD-E129-48E1-A617-A2AA30D7AC60}" destId="{BF5CDB46-9C32-4872-A666-485E76F21C57}" srcOrd="0" destOrd="0" parTransId="{8FF059E5-88DF-4152-AB88-C3683FEDEFF1}" sibTransId="{27C33569-0E14-4FC3-B14B-96C38BC7DFF2}"/>
    <dgm:cxn modelId="{7236F3E2-8BB8-4730-A5B6-8AEE0A0C86D0}" srcId="{82893BDD-E129-48E1-A617-A2AA30D7AC60}" destId="{E7391A54-2286-4F97-A08A-53804999E63E}" srcOrd="2" destOrd="0" parTransId="{DFDD5017-9DE8-4080-BD03-BB6C8164E2EB}" sibTransId="{76EA2463-CB27-4793-9388-CD30B8219C5B}"/>
    <dgm:cxn modelId="{D822939E-5D0C-4A84-A6E2-F28F6A90E83A}" type="presOf" srcId="{02C867C3-C35D-41B7-B30F-633379725220}" destId="{7B1143DE-2765-45C2-9F83-1B3BE9D07E3F}" srcOrd="0" destOrd="3" presId="urn:microsoft.com/office/officeart/2005/8/layout/hList1"/>
    <dgm:cxn modelId="{A314A2CF-C2E1-49AB-B600-091F1C7376E3}" type="presOf" srcId="{34EF7525-B209-47BE-B977-5381EEE54891}" destId="{7B1143DE-2765-45C2-9F83-1B3BE9D07E3F}" srcOrd="0" destOrd="0" presId="urn:microsoft.com/office/officeart/2005/8/layout/hList1"/>
    <dgm:cxn modelId="{5A7D93CE-F1FB-47CC-AE2D-9B6E7949921C}" type="presOf" srcId="{1A05CEB2-60FF-44EA-A06E-42C7E2707F2D}" destId="{3827528E-0452-4C9E-85BE-34CD136C52B6}" srcOrd="0" destOrd="0" presId="urn:microsoft.com/office/officeart/2005/8/layout/hList1"/>
    <dgm:cxn modelId="{087FF681-87AB-4CC6-A30C-D0A5463818C2}" type="presOf" srcId="{80D7B71C-B535-4ADD-A30F-D67842C9B887}" destId="{5759581C-0401-4154-ACD2-2DE5D2E9F58A}" srcOrd="0" destOrd="0" presId="urn:microsoft.com/office/officeart/2005/8/layout/hList1"/>
    <dgm:cxn modelId="{2C5A9CAA-6FD0-4915-85C2-CB10B5DFA659}" type="presOf" srcId="{82893BDD-E129-48E1-A617-A2AA30D7AC60}" destId="{55BC5E7B-A8B6-437A-9DBA-9FB3A1B5B3F7}" srcOrd="0" destOrd="0" presId="urn:microsoft.com/office/officeart/2005/8/layout/hList1"/>
    <dgm:cxn modelId="{02F82DE9-9C8B-4B05-A82C-5CF51C604588}" type="presParOf" srcId="{3827528E-0452-4C9E-85BE-34CD136C52B6}" destId="{771313C7-92A8-4B31-8363-A5BA5A75232C}" srcOrd="0" destOrd="0" presId="urn:microsoft.com/office/officeart/2005/8/layout/hList1"/>
    <dgm:cxn modelId="{241A4404-0007-4A84-BBB4-A7BF8F05FE59}" type="presParOf" srcId="{771313C7-92A8-4B31-8363-A5BA5A75232C}" destId="{55BC5E7B-A8B6-437A-9DBA-9FB3A1B5B3F7}" srcOrd="0" destOrd="0" presId="urn:microsoft.com/office/officeart/2005/8/layout/hList1"/>
    <dgm:cxn modelId="{93BEBB13-1421-4B5A-8226-4889EE68D81A}" type="presParOf" srcId="{771313C7-92A8-4B31-8363-A5BA5A75232C}" destId="{253E84E5-9817-438C-9839-EDF559BD198F}" srcOrd="1" destOrd="0" presId="urn:microsoft.com/office/officeart/2005/8/layout/hList1"/>
    <dgm:cxn modelId="{984C3363-DF29-4491-B7FE-63A64D55EF5C}" type="presParOf" srcId="{3827528E-0452-4C9E-85BE-34CD136C52B6}" destId="{3990E5D9-B9D2-4B38-8E49-E28F7527D517}" srcOrd="1" destOrd="0" presId="urn:microsoft.com/office/officeart/2005/8/layout/hList1"/>
    <dgm:cxn modelId="{7419009A-D879-414F-B4CC-99209D793A32}" type="presParOf" srcId="{3827528E-0452-4C9E-85BE-34CD136C52B6}" destId="{A5B031BD-7C4E-4ED0-932D-0E8D7A0D577F}" srcOrd="2" destOrd="0" presId="urn:microsoft.com/office/officeart/2005/8/layout/hList1"/>
    <dgm:cxn modelId="{CF865D9A-F5CC-426A-B338-F9F4DC9D2A6C}" type="presParOf" srcId="{A5B031BD-7C4E-4ED0-932D-0E8D7A0D577F}" destId="{5759581C-0401-4154-ACD2-2DE5D2E9F58A}" srcOrd="0" destOrd="0" presId="urn:microsoft.com/office/officeart/2005/8/layout/hList1"/>
    <dgm:cxn modelId="{A0A3F0BD-CF00-43BB-BE45-AEB588CC13FA}" type="presParOf" srcId="{A5B031BD-7C4E-4ED0-932D-0E8D7A0D577F}" destId="{7B1143DE-2765-45C2-9F83-1B3BE9D07E3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21BDE-61CD-43FF-BB76-6BB572437D42}">
      <dsp:nvSpPr>
        <dsp:cNvPr id="0" name=""/>
        <dsp:cNvSpPr/>
      </dsp:nvSpPr>
      <dsp:spPr>
        <a:xfrm>
          <a:off x="3094" y="1293049"/>
          <a:ext cx="1860500" cy="6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Экономические</a:t>
          </a:r>
          <a:endParaRPr lang="ru-RU" sz="1500" kern="1200" dirty="0"/>
        </a:p>
      </dsp:txBody>
      <dsp:txXfrm>
        <a:off x="3094" y="1293049"/>
        <a:ext cx="1860500" cy="627125"/>
      </dsp:txXfrm>
    </dsp:sp>
    <dsp:sp modelId="{2D6C6376-53AA-48C1-9EA6-EEAC618CD217}">
      <dsp:nvSpPr>
        <dsp:cNvPr id="0" name=""/>
        <dsp:cNvSpPr/>
      </dsp:nvSpPr>
      <dsp:spPr>
        <a:xfrm>
          <a:off x="3094" y="1920175"/>
          <a:ext cx="1860500" cy="13587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Собственность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Рынок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деньги</a:t>
          </a:r>
          <a:endParaRPr lang="ru-RU" sz="1500" kern="1200" dirty="0"/>
        </a:p>
      </dsp:txBody>
      <dsp:txXfrm>
        <a:off x="3094" y="1920175"/>
        <a:ext cx="1860500" cy="1358775"/>
      </dsp:txXfrm>
    </dsp:sp>
    <dsp:sp modelId="{D073042C-B374-4D13-ABA7-7FF6025DF1B8}">
      <dsp:nvSpPr>
        <dsp:cNvPr id="0" name=""/>
        <dsp:cNvSpPr/>
      </dsp:nvSpPr>
      <dsp:spPr>
        <a:xfrm>
          <a:off x="2124064" y="1293049"/>
          <a:ext cx="1860500" cy="6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политические</a:t>
          </a:r>
          <a:endParaRPr lang="ru-RU" sz="1500" kern="1200" dirty="0"/>
        </a:p>
      </dsp:txBody>
      <dsp:txXfrm>
        <a:off x="2124064" y="1293049"/>
        <a:ext cx="1860500" cy="627125"/>
      </dsp:txXfrm>
    </dsp:sp>
    <dsp:sp modelId="{26D7D852-22E7-4257-9730-3E70C7EB90F8}">
      <dsp:nvSpPr>
        <dsp:cNvPr id="0" name=""/>
        <dsp:cNvSpPr/>
      </dsp:nvSpPr>
      <dsp:spPr>
        <a:xfrm>
          <a:off x="2124064" y="1920175"/>
          <a:ext cx="1860500" cy="13587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Государство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Армия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Суд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Политические партии</a:t>
          </a:r>
          <a:endParaRPr lang="ru-RU" sz="1500" kern="1200" dirty="0"/>
        </a:p>
      </dsp:txBody>
      <dsp:txXfrm>
        <a:off x="2124064" y="1920175"/>
        <a:ext cx="1860500" cy="1358775"/>
      </dsp:txXfrm>
    </dsp:sp>
    <dsp:sp modelId="{1C5C69F4-FD16-4C2B-82AE-988A324CC389}">
      <dsp:nvSpPr>
        <dsp:cNvPr id="0" name=""/>
        <dsp:cNvSpPr/>
      </dsp:nvSpPr>
      <dsp:spPr>
        <a:xfrm>
          <a:off x="4245035" y="1293049"/>
          <a:ext cx="1860500" cy="6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семьи</a:t>
          </a:r>
          <a:endParaRPr lang="ru-RU" sz="1500" kern="1200" dirty="0"/>
        </a:p>
      </dsp:txBody>
      <dsp:txXfrm>
        <a:off x="4245035" y="1293049"/>
        <a:ext cx="1860500" cy="627125"/>
      </dsp:txXfrm>
    </dsp:sp>
    <dsp:sp modelId="{2D8171FA-B8A4-4D85-B2F5-78AEAD441532}">
      <dsp:nvSpPr>
        <dsp:cNvPr id="0" name=""/>
        <dsp:cNvSpPr/>
      </dsp:nvSpPr>
      <dsp:spPr>
        <a:xfrm>
          <a:off x="4245035" y="1920175"/>
          <a:ext cx="1860500" cy="13587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Семья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Брак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дети</a:t>
          </a:r>
          <a:endParaRPr lang="ru-RU" sz="1500" kern="1200" dirty="0"/>
        </a:p>
      </dsp:txBody>
      <dsp:txXfrm>
        <a:off x="4245035" y="1920175"/>
        <a:ext cx="1860500" cy="1358775"/>
      </dsp:txXfrm>
    </dsp:sp>
    <dsp:sp modelId="{A70CF2FA-C5AE-42F7-AF1B-C024DD540D91}">
      <dsp:nvSpPr>
        <dsp:cNvPr id="0" name=""/>
        <dsp:cNvSpPr/>
      </dsp:nvSpPr>
      <dsp:spPr>
        <a:xfrm>
          <a:off x="6366005" y="1293049"/>
          <a:ext cx="1860500" cy="627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Духовно-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культурные</a:t>
          </a:r>
          <a:endParaRPr lang="ru-RU" sz="1500" kern="1200" dirty="0"/>
        </a:p>
      </dsp:txBody>
      <dsp:txXfrm>
        <a:off x="6366005" y="1293049"/>
        <a:ext cx="1860500" cy="627125"/>
      </dsp:txXfrm>
    </dsp:sp>
    <dsp:sp modelId="{5955C873-F261-4264-A9D3-1CBC11C77B47}">
      <dsp:nvSpPr>
        <dsp:cNvPr id="0" name=""/>
        <dsp:cNvSpPr/>
      </dsp:nvSpPr>
      <dsp:spPr>
        <a:xfrm>
          <a:off x="6366005" y="1920175"/>
          <a:ext cx="1860500" cy="13587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Наука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Образование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Воспитание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Моральные нормы</a:t>
          </a:r>
          <a:endParaRPr lang="ru-RU" sz="1500" kern="1200" dirty="0"/>
        </a:p>
      </dsp:txBody>
      <dsp:txXfrm>
        <a:off x="6366005" y="1920175"/>
        <a:ext cx="1860500" cy="1358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C5E7B-A8B6-437A-9DBA-9FB3A1B5B3F7}">
      <dsp:nvSpPr>
        <dsp:cNvPr id="0" name=""/>
        <dsp:cNvSpPr/>
      </dsp:nvSpPr>
      <dsp:spPr>
        <a:xfrm>
          <a:off x="40" y="59229"/>
          <a:ext cx="3845569" cy="11348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Первичной социализации</a:t>
          </a:r>
          <a:endParaRPr lang="ru-RU" sz="3100" kern="1200" dirty="0"/>
        </a:p>
      </dsp:txBody>
      <dsp:txXfrm>
        <a:off x="40" y="59229"/>
        <a:ext cx="3845569" cy="1134835"/>
      </dsp:txXfrm>
    </dsp:sp>
    <dsp:sp modelId="{253E84E5-9817-438C-9839-EDF559BD198F}">
      <dsp:nvSpPr>
        <dsp:cNvPr id="0" name=""/>
        <dsp:cNvSpPr/>
      </dsp:nvSpPr>
      <dsp:spPr>
        <a:xfrm>
          <a:off x="40" y="1194065"/>
          <a:ext cx="3845569" cy="3318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Семья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Школа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Группа сверстников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Спортивные секции</a:t>
          </a:r>
          <a:endParaRPr lang="ru-RU" sz="3100" kern="1200" dirty="0"/>
        </a:p>
      </dsp:txBody>
      <dsp:txXfrm>
        <a:off x="40" y="1194065"/>
        <a:ext cx="3845569" cy="3318705"/>
      </dsp:txXfrm>
    </dsp:sp>
    <dsp:sp modelId="{5759581C-0401-4154-ACD2-2DE5D2E9F58A}">
      <dsp:nvSpPr>
        <dsp:cNvPr id="0" name=""/>
        <dsp:cNvSpPr/>
      </dsp:nvSpPr>
      <dsp:spPr>
        <a:xfrm>
          <a:off x="4383989" y="59229"/>
          <a:ext cx="3845569" cy="11348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Вторичной социализации</a:t>
          </a:r>
          <a:endParaRPr lang="ru-RU" sz="3100" kern="1200" dirty="0"/>
        </a:p>
      </dsp:txBody>
      <dsp:txXfrm>
        <a:off x="4383989" y="59229"/>
        <a:ext cx="3845569" cy="1134835"/>
      </dsp:txXfrm>
    </dsp:sp>
    <dsp:sp modelId="{7B1143DE-2765-45C2-9F83-1B3BE9D07E3F}">
      <dsp:nvSpPr>
        <dsp:cNvPr id="0" name=""/>
        <dsp:cNvSpPr/>
      </dsp:nvSpPr>
      <dsp:spPr>
        <a:xfrm>
          <a:off x="4383989" y="1194065"/>
          <a:ext cx="3845569" cy="3318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Государство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Армия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Церковь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Производство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Интернет</a:t>
          </a:r>
          <a:endParaRPr lang="ru-RU" sz="3100" kern="1200" dirty="0"/>
        </a:p>
      </dsp:txBody>
      <dsp:txXfrm>
        <a:off x="4383989" y="1194065"/>
        <a:ext cx="3845569" cy="3318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135D02A-B428-4F2A-A676-764817C2E5E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8E9B480-E0B0-43FD-A6F3-4A6890ACA79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174860" cy="1724018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Институты социализации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4509120"/>
            <a:ext cx="4893842" cy="175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</a:p>
          <a:p>
            <a:r>
              <a:rPr 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педагог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МБОУ «СШ №16 им. С. Иванова»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Баубатрын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Валерия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290"/>
            <a:ext cx="8229600" cy="178595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Институты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социализации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- это конкретные группы, в которых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личность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приобщается к системам норм и ценностей и которые выступают своеобразными трансляторами социального опыта.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4429132"/>
            <a:ext cx="2143140" cy="8572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Семья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3214686"/>
            <a:ext cx="2143140" cy="8572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00430" y="1928802"/>
            <a:ext cx="2143140" cy="8572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Религия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72264" y="3571876"/>
            <a:ext cx="214314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Общество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868" y="5643578"/>
            <a:ext cx="2143140" cy="8572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Культура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3643314"/>
            <a:ext cx="214314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Ребенок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2571736" y="3786190"/>
            <a:ext cx="785818" cy="64294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715008" y="3714752"/>
            <a:ext cx="785818" cy="64294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39903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социальных институтов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Институты социализации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898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Семья, как институт социализации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928670"/>
            <a:ext cx="5543560" cy="407196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Семья — важнейший институт социализации личности. Так как именно семья является одним из важнейших социальных факторов, влияющих на становление личности. Именно в семье человек получает первый опыт социального взаимодействия. На протяжении какого-то времени семья вообще является для ребенка единственным местом получения такого опыта. То, что человек приобретает в семье, он сохраняет в течение всей последующей жизни.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Важность семьи обусловлена тем, что в ней человек находится в течение значительной части своей жизни. В семье закладываются основы личности. Это та социальная группа, которая изначально формирует личность человека. Семья вводит в общество его новых членов, передавая им язык, нравы и обычаи, основные образцы поведения, обязательные в данном обществе, вводит человека в мир духовных ценностей общества, контролирует поведение своих членов</a:t>
            </a:r>
          </a:p>
          <a:p>
            <a:endParaRPr lang="ru-RU" sz="1800" dirty="0"/>
          </a:p>
        </p:txBody>
      </p:sp>
      <p:pic>
        <p:nvPicPr>
          <p:cNvPr id="1028" name="Picture 4" descr="https://avatars.mds.yandex.net/get-zen_doc/1132604/pub_5d0b76ccbb362a00afe7ae98_5d0b7740e1551900b0ad6792/scale_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3116"/>
            <a:ext cx="3642407" cy="2683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1612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Школа, как институт социализации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4572032" cy="3857652"/>
          </a:xfrm>
        </p:spPr>
        <p:txBody>
          <a:bodyPr>
            <a:noAutofit/>
          </a:bodyPr>
          <a:lstStyle/>
          <a:p>
            <a:pPr marL="0" indent="432000" algn="ctr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Особую роль в социализации ребенка играет школа. Ее преимущество заключается в том, что школьное учебное заведение ребенок посещает регулярно, там же он общается со своими одноклассниками и учителями, получая дополнительные навыки коммуникации. Социализация ребенка в школе необходима для того, чтобы уже во взрослой жизни успешно взаимодействовать с окружающими людьми. Школа относится к числу формальных организаций, осуществляющих социализацию подрастающего поколения. Она выступает таким ее агентом, при помощи которого общество осуществляет формальный надзор, заботу, попечение за детьми. Основная функция школы как социального института – привить подросткам систематические знания в основных областях человеческой деятельности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s://im0-tub-ru.yandex.net/i?id=0adff6f1dd82119077a94d8e4a0e3760-l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357430"/>
            <a:ext cx="3586862" cy="2719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6124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Религия, как институт социализации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297696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214422"/>
            <a:ext cx="5697605" cy="2643206"/>
          </a:xfrm>
        </p:spPr>
      </p:pic>
      <p:sp>
        <p:nvSpPr>
          <p:cNvPr id="5" name="TextBox 4"/>
          <p:cNvSpPr txBox="1"/>
          <p:nvPr/>
        </p:nvSpPr>
        <p:spPr>
          <a:xfrm>
            <a:off x="357158" y="3857628"/>
            <a:ext cx="85725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Религия как социальный институт имеет свою структуру. Религиозное учение, которое обычно зафиксировано в Священном Писании и комментариях к нему, представляет собой важную часть религии. В христианстве таким Священным Писанием является Библия, в исламе – Коран. В центре религиозной структуры находится культ – система ритуалов, выполняемая священнослужителями и верующими с целью взаимодействия со сверхъестественными силами. К таким ритуалам относятся храмовые службы, молитвы, шествия, религиозные проповеди. Важное место в структуре религии занимает церковь – религиозная организация, объединяющая верующих. На разных этапах развития человеческого общества церковь выполняла различные функции, однако роль ее всегда была очень высока.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 </a:t>
            </a:r>
            <a:endParaRPr lang="ru-RU" sz="8800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</TotalTime>
  <Words>432</Words>
  <Application>Microsoft Office PowerPoint</Application>
  <PresentationFormat>Экран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Century Gothic</vt:lpstr>
      <vt:lpstr>Times New Roman</vt:lpstr>
      <vt:lpstr>Verdana</vt:lpstr>
      <vt:lpstr>Wingdings 2</vt:lpstr>
      <vt:lpstr>Яркая</vt:lpstr>
      <vt:lpstr>Институты социализации</vt:lpstr>
      <vt:lpstr>Презентация PowerPoint</vt:lpstr>
      <vt:lpstr>Виды социальных институтов </vt:lpstr>
      <vt:lpstr>Институты социализации</vt:lpstr>
      <vt:lpstr>Семья, как институт социализации</vt:lpstr>
      <vt:lpstr>Школа, как институт социализации</vt:lpstr>
      <vt:lpstr>Религия, как институт социализации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Институты социализации</dc:title>
  <dc:creator>Пользователь Windows</dc:creator>
  <cp:lastModifiedBy>ASUS</cp:lastModifiedBy>
  <cp:revision>4</cp:revision>
  <dcterms:created xsi:type="dcterms:W3CDTF">2020-04-17T07:40:41Z</dcterms:created>
  <dcterms:modified xsi:type="dcterms:W3CDTF">2022-11-21T16:41:23Z</dcterms:modified>
</cp:coreProperties>
</file>