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6"/>
  </p:notesMasterIdLst>
  <p:sldIdLst>
    <p:sldId id="256" r:id="rId2"/>
    <p:sldId id="257" r:id="rId3"/>
    <p:sldId id="262" r:id="rId4"/>
    <p:sldId id="260" r:id="rId5"/>
    <p:sldId id="264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9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2274BCF1-AD8A-47E5-B3DB-48CE703F1A17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07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February 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81000"/>
            <a:ext cx="8229240" cy="153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0703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«Средняя школа №16 города Евпатории Республики Крым»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572" y="1844824"/>
            <a:ext cx="7920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Предметная декада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школьного методического объединения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учителей начальных классов</a:t>
            </a:r>
          </a:p>
        </p:txBody>
      </p:sp>
      <p:pic>
        <p:nvPicPr>
          <p:cNvPr id="5" name="Picture 4" descr="http://s47.radikal.ru/i117/1009/e5/f8cba0e3fc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25" y="4293097"/>
            <a:ext cx="4318576" cy="242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6046" y="2384202"/>
            <a:ext cx="406393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«Математика-царица наук»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7980" y="27667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1-Б класс. Тема: «Прибавить и вычесть числа 1, 2, 3, 4. Решение задач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1-Г класс. Тема: «Решение задач и выражений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1-В класс. Тема: «Обобщение и закрепление знаний».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7"/>
          <a:stretch/>
        </p:blipFill>
        <p:spPr>
          <a:xfrm>
            <a:off x="251520" y="211265"/>
            <a:ext cx="2261939" cy="2177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6238"/>
            <a:ext cx="2923945" cy="2192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2" y="218854"/>
            <a:ext cx="2893788" cy="2170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94" y="4537707"/>
            <a:ext cx="4572000" cy="21088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6" y="2687055"/>
            <a:ext cx="4149114" cy="19137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15" y="4907016"/>
            <a:ext cx="2273925" cy="17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096969"/>
            <a:ext cx="406393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«Математика-царица наук»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5759" y="2634774"/>
            <a:ext cx="4862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2-К класс. Тема: «Письменное сложение двузначных чисел с переходом через десяток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4-Б класс. Тема: «Решение задач на движение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2-Д класс. Тема: «Повторение изученного материала. Что узнали. Чему научились».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79" y="185487"/>
            <a:ext cx="4067396" cy="1876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1" y="34795"/>
            <a:ext cx="2277288" cy="3043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7" y="3183504"/>
            <a:ext cx="2285722" cy="3055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04834"/>
            <a:ext cx="3419872" cy="2564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/>
          <a:stretch/>
        </p:blipFill>
        <p:spPr>
          <a:xfrm>
            <a:off x="6763726" y="185486"/>
            <a:ext cx="2194421" cy="2710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96686"/>
            <a:ext cx="2630737" cy="19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h2044sv-new.mskobr.ru/files/novosti_jpeg/19.04.2020_skazkaproknizh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97671"/>
            <a:ext cx="68484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12887"/>
            <a:ext cx="54006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 </a:t>
            </a:r>
            <a:r>
              <a:rPr lang="ru-RU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человека – всегда загадка. «Почемучка» открыл  нам завесу тайн, которые хранит Матушка Природа, и выявил знатоков окружающего мира. </a:t>
            </a:r>
          </a:p>
        </p:txBody>
      </p:sp>
    </p:spTree>
    <p:extLst>
      <p:ext uri="{BB962C8B-B14F-4D97-AF65-F5344CB8AC3E}">
        <p14:creationId xmlns:p14="http://schemas.microsoft.com/office/powerpoint/2010/main" val="21910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050" y="2276872"/>
            <a:ext cx="24513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«Мы и природа»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810302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2-Б класс. Тема: «Если хочешь быть здоров».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13635"/>
            <a:ext cx="2607753" cy="3477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" y="3451720"/>
            <a:ext cx="5334812" cy="3000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16632"/>
            <a:ext cx="4007205" cy="2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a0e/0007ab2d-4c908dae/1/img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4893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096344" cy="313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86508" y="1331977"/>
            <a:ext cx="6984776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18.01.2021г. – 29.01.2021г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проведена декада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школьного методического объединения учителей начальных классов</a:t>
            </a:r>
          </a:p>
          <a:p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849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096344" cy="313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820891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– верный,</a:t>
            </a:r>
            <a:b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– первый,</a:t>
            </a:r>
            <a:b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Книга – лучший друг ребят.</a:t>
            </a:r>
          </a:p>
          <a:p>
            <a:pPr marL="45720" indent="0" algn="ctr">
              <a:buNone/>
            </a:pP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никак нельзя без книжки! –</a:t>
            </a:r>
            <a:b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сегодня  подтвердят.</a:t>
            </a:r>
          </a:p>
        </p:txBody>
      </p:sp>
    </p:spTree>
    <p:extLst>
      <p:ext uri="{BB962C8B-B14F-4D97-AF65-F5344CB8AC3E}">
        <p14:creationId xmlns:p14="http://schemas.microsoft.com/office/powerpoint/2010/main" val="25113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04095"/>
            <a:ext cx="2193708" cy="2924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2275523"/>
            <a:ext cx="361509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 Страна </a:t>
            </a:r>
            <a:r>
              <a:rPr lang="ru-RU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Литературия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33888"/>
          <a:stretch/>
        </p:blipFill>
        <p:spPr>
          <a:xfrm>
            <a:off x="2555776" y="120283"/>
            <a:ext cx="2921895" cy="22292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2685401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класс. Тема: «Знакомство с разделом: «Страна детства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»».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класс. Тема: «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К.Чуковский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горе»».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41" y="134025"/>
            <a:ext cx="2972398" cy="2229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6" y="3577952"/>
            <a:ext cx="3565891" cy="26744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4" y="120283"/>
            <a:ext cx="2031690" cy="27089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966567"/>
            <a:ext cx="3394336" cy="25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728761"/>
            <a:ext cx="361509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 Страна </a:t>
            </a:r>
            <a:r>
              <a:rPr lang="ru-RU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Литературия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3" y="4276596"/>
            <a:ext cx="1842644" cy="2456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51" y="250570"/>
            <a:ext cx="2054851" cy="2739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70" y="3895175"/>
            <a:ext cx="2088232" cy="27843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71825" y="32665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3-Г класс. Тема: «М. Горький «Случай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Евсейкой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2-В класс. Тема: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С.Маршак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«Кот и лодыри»».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6" y="2022874"/>
            <a:ext cx="2809794" cy="2107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54" y="241839"/>
            <a:ext cx="3182019" cy="2386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6" y="250570"/>
            <a:ext cx="2155844" cy="16168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11892"/>
            <a:ext cx="2942965" cy="22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Освоить русский язык – нелёгкое дело. Но мы не боимся трудностей на пути знаниям. 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26845"/>
            <a:ext cx="727280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хочешь судьбу переспорить,</a:t>
            </a:r>
          </a:p>
          <a:p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ищешь отрады цветник,</a:t>
            </a:r>
          </a:p>
          <a:p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нуждаешься в твёрдой опоре,</a:t>
            </a:r>
          </a:p>
          <a:p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Выучи русский язык!</a:t>
            </a:r>
          </a:p>
        </p:txBody>
      </p:sp>
      <p:pic>
        <p:nvPicPr>
          <p:cNvPr id="4" name="Picture 4" descr="http://s47.radikal.ru/i117/1009/e5/f8cba0e3fc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25" y="4293097"/>
            <a:ext cx="4318576" cy="242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099" y="332656"/>
            <a:ext cx="486062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«Великий и могучий русский язык»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558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3-А класс. Тема: Р.р.№12 «Работа с текстом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класс. Тема: «Упражнения в изменении имён существительных по числам».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8"/>
          <a:stretch/>
        </p:blipFill>
        <p:spPr>
          <a:xfrm>
            <a:off x="899592" y="4030578"/>
            <a:ext cx="2206470" cy="2731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55876"/>
            <a:ext cx="2592288" cy="3456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84712"/>
            <a:ext cx="4884230" cy="2252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8628"/>
            <a:ext cx="4716016" cy="21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1044" y="2106177"/>
            <a:ext cx="486062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«Великий и могучий русский язык»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5357" y="26118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1-А класс. Тема: «Письмо слов и предложений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-ща-чу-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2-Е. Тема: «Разделительный мягкий знак произношение и правописание».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1"/>
          <a:stretch/>
        </p:blipFill>
        <p:spPr>
          <a:xfrm>
            <a:off x="179215" y="185066"/>
            <a:ext cx="1821829" cy="2754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2" b="7222"/>
          <a:stretch/>
        </p:blipFill>
        <p:spPr>
          <a:xfrm>
            <a:off x="6717357" y="3573016"/>
            <a:ext cx="2287218" cy="307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.jimcdn.com/app/cms/image/transf/dimension=2000x1500:format=png/path/s456f1a761e50f201/backgroundarea/i4caf977c1b9fb7c0/version/1474206349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052736"/>
            <a:ext cx="648072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Математика, дружок, – </a:t>
            </a:r>
            <a:b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знаний огромный мешок!</a:t>
            </a:r>
            <a:b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примеры, там задачи,</a:t>
            </a:r>
            <a:b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всё решить иначе.</a:t>
            </a:r>
            <a:b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всё пересчитать</a:t>
            </a:r>
            <a:b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таблицу  знать на 5.</a:t>
            </a:r>
            <a:b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такие вот дела,</a:t>
            </a:r>
            <a:b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нам всем нужна!</a:t>
            </a:r>
          </a:p>
        </p:txBody>
      </p:sp>
    </p:spTree>
    <p:extLst>
      <p:ext uri="{BB962C8B-B14F-4D97-AF65-F5344CB8AC3E}">
        <p14:creationId xmlns:p14="http://schemas.microsoft.com/office/powerpoint/2010/main" val="11731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345</TotalTime>
  <Words>329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zolavryva@gmail.com</cp:lastModifiedBy>
  <cp:revision>25</cp:revision>
  <dcterms:modified xsi:type="dcterms:W3CDTF">2021-02-01T17:19:44Z</dcterms:modified>
</cp:coreProperties>
</file>