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E4D82-918A-4A71-BBE8-C09876ED0AA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862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D6865-8657-4E7E-9DC4-3CB2D75AC5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93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EC6AE-27E5-4F94-B324-F09880CD7CA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32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155E2-562C-432B-8B81-4B5CDA8505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6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9425B-150D-461E-9B4E-F4A2B48D0B1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514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1A6D0-BECC-41F2-A60D-6CAC89D099C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9BFEEC-38B9-41DD-80B4-DF4FC65C29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31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3B18B-72DB-48E1-9450-FC7F39A5D9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91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E65DA-6F14-47FC-8008-85BF948BB4C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8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3D9A6-CCF8-4E9D-B3F7-0AB72C89D6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168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37D8D6-F425-40B3-AD3F-477BEDC07C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0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33C4B5-0954-429E-B146-D81BD96EFB0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8640"/>
            <a:ext cx="7772400" cy="3672407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работы классного руководителя по раннему выявлению отклонений в поведении детей и их коррекции.</a:t>
            </a:r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Составила: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ервой категории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Швец Зоя Васильевна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типов и форм отклоняющего поведения обучающихся и провоцирующих их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факторов: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потребностей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их родителей в дополнительной педагогической и психологической информации;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 результатов изучения мнений обучающихся, родителей, педагогов и разработка на их основе программы по профилактике и коррекции отклонений в развитии личности и поведении обучающихся с учётом выявленной специфики.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943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Условия при работе по профилактике отклонений в развитии личности и поведении: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успешность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обучающихся в учебной деятельности,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эмоционально позитивная система отношений со сверстниками, родителями, преподавателями, психологическая защищённость.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7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Социальная защищённость: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обучающимися своих прав и обязанностей;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 и обязанностей всеми участниками учебно-воспитательного процесса;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социальное равенство всех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исключение дискриминации по любому признаку.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90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 этап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постановка на учёт обучающихся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категории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yourgicenter.com/wp-content/uploads/2014/07/Checkboar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08920"/>
            <a:ext cx="518457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2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 этап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0.liveinternet.ru/images/attach/c/10/110/659/110659344_log32804e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184576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оррекционная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работа.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1297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 этап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педсовет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(совет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профилактики).</a:t>
            </a:r>
            <a:r>
              <a:rPr lang="ru-RU" dirty="0"/>
              <a:t> </a:t>
            </a: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 descr="http://sch209.minsk.edu.by/mobile/ru/sm.aspx?guid=5649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75252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3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ВЫВОДЫ: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lv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(от лат.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deviatio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отклонение) поведение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это поведение индивида, последовательно разрушающее сложившуюся систему межличностных взаимодействий и общения в той человеческой общности, к которой он принадлежит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Предупреждение отклонений в развитии личности и поведении обучающихся требует их социальной иммунизации, т.е. обучению навыкам поведения, умению делать здоровый выбор, чтобы стать социально-компетентными людьми.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962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2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рамка2</Template>
  <TotalTime>61</TotalTime>
  <Words>191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рамка2</vt:lpstr>
      <vt:lpstr>     Система работы классного руководителя по раннему выявлению отклонений в поведении детей и их коррекции. </vt:lpstr>
      <vt:lpstr>   Диагностика типов и форм отклоняющего поведения обучающихся и провоцирующих их факторов: </vt:lpstr>
      <vt:lpstr> Условия при работе по профилактике отклонений в развитии личности и поведении:</vt:lpstr>
      <vt:lpstr>Социальная защищённость:</vt:lpstr>
      <vt:lpstr>1 этап </vt:lpstr>
      <vt:lpstr>2 этап </vt:lpstr>
      <vt:lpstr>3 этап </vt:lpstr>
      <vt:lpstr>  ВЫВОДЫ: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Система работы классного руководителя по раннему выявлению отклонений в поведении детей и их коррекции. </dc:title>
  <dc:creator>User-PC</dc:creator>
  <cp:lastModifiedBy>User-PC</cp:lastModifiedBy>
  <cp:revision>7</cp:revision>
  <dcterms:created xsi:type="dcterms:W3CDTF">2017-05-01T18:04:41Z</dcterms:created>
  <dcterms:modified xsi:type="dcterms:W3CDTF">2017-05-02T18:40:30Z</dcterms:modified>
</cp:coreProperties>
</file>