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BE4D82-918A-4A71-BBE8-C09876ED0AA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862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CD6865-8657-4E7E-9DC4-3CB2D75AC5A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6593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3EC6AE-27E5-4F94-B324-F09880CD7CA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327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C155E2-562C-432B-8B81-4B5CDA85057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660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19425B-150D-461E-9B4E-F4A2B48D0B1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5514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E1A6D0-BECC-41F2-A60D-6CAC89D099C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415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9BFEEC-38B9-41DD-80B4-DF4FC65C292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5312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73B18B-72DB-48E1-9450-FC7F39A5D95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913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FE65DA-6F14-47FC-8008-85BF948BB4C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08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23D9A6-CCF8-4E9D-B3F7-0AB72C89D6E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168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37D8D6-F425-40B3-AD3F-477BEDC07CB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3004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433C4B5-0954-429E-B146-D81BD96EFB0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8640"/>
            <a:ext cx="7772400" cy="3672407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Система </a:t>
            </a:r>
            <a:r>
              <a:rPr lang="ru-RU" sz="4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работы классного руководителя по раннему выявлению отклонений в поведении детей и их коррекции.</a:t>
            </a:r>
            <a:r>
              <a:rPr lang="ru-RU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Составила: </a:t>
            </a:r>
          </a:p>
          <a:p>
            <a:pPr algn="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учитель начальных классов</a:t>
            </a:r>
          </a:p>
          <a:p>
            <a:pPr algn="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ервой категории</a:t>
            </a:r>
          </a:p>
          <a:p>
            <a:pPr algn="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Швец Зоя Васильевна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Диагностика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типов и форм отклоняющего поведения обучающихся и провоцирующих их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факторов:</a:t>
            </a:r>
            <a:r>
              <a:rPr lang="ru-RU" sz="3600" b="1" dirty="0"/>
              <a:t/>
            </a:r>
            <a:br>
              <a:rPr lang="ru-RU" sz="3600" b="1" dirty="0"/>
            </a:b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 lvl="0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изучение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потребностей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обучающихся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их родителей в дополнительной педагогической и психологической информации;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анализ результатов изучения мнений обучающихся, родителей, педагогов и разработка на их основе программы по профилактике и коррекции отклонений в развитии личности и поведении обучающихся с учётом выявленной специфики.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69438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Условия при работе по профилактике отклонений в развитии личности и поведении: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успешность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обучающихся в учебной деятельности,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эмоционально позитивная система отношений со сверстниками, родителями, преподавателями, психологическая защищённость.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878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Социальная защищённость: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обучающимися своих прав и обязанностей;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соблюдение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прав и обязанностей всеми участниками учебно-воспитательного процесса;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психологическое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социальное равенство всех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обучающихся;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 исключение дискриминации по любому признаку.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59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1 этап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Выявление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постановка на учёт обучающихся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данной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категории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 descr="http://yourgicenter.com/wp-content/uploads/2014/07/Checkboard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708920"/>
            <a:ext cx="5184576" cy="36724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429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2 этап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img0.liveinternet.ru/images/attach/c/10/110/659/110659344_log32804ed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916832"/>
            <a:ext cx="5184576" cy="446449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оррекционная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работа.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21297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3 этап 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алый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педсовет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(совет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профилактики).</a:t>
            </a:r>
            <a:r>
              <a:rPr lang="ru-RU" dirty="0"/>
              <a:t> </a:t>
            </a:r>
            <a:endParaRPr lang="ru-RU" dirty="0" smtClean="0"/>
          </a:p>
          <a:p>
            <a:pPr marL="0" indent="0" algn="ctr">
              <a:buNone/>
            </a:pPr>
            <a:endParaRPr lang="ru-RU" dirty="0"/>
          </a:p>
        </p:txBody>
      </p:sp>
      <p:pic>
        <p:nvPicPr>
          <p:cNvPr id="4" name="Рисунок 3" descr="http://sch209.minsk.edu.by/mobile/ru/sm.aspx?guid=5649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988840"/>
            <a:ext cx="4752528" cy="42484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4239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ВЫВОДЫ: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marL="0" lvl="0" indent="0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Девиантное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(от лат.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deviatio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отклонение) поведение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это поведение индивида, последовательно разрушающее сложившуюся систему межличностных взаимодействий и общения в той человеческой общности, к которой он принадлежит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Предупреждение отклонений в развитии личности и поведении обучающихся требует их социальной иммунизации, т.е. обучению навыкам поведения, умению делать здоровый выбор, чтобы стать социально-компетентными людьми.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1962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амка2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рамка2</Template>
  <TotalTime>61</TotalTime>
  <Words>191</Words>
  <Application>Microsoft Office PowerPoint</Application>
  <PresentationFormat>Экран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рамка2</vt:lpstr>
      <vt:lpstr>     Система работы классного руководителя по раннему выявлению отклонений в поведении детей и их коррекции. </vt:lpstr>
      <vt:lpstr>   Диагностика типов и форм отклоняющего поведения обучающихся и провоцирующих их факторов: </vt:lpstr>
      <vt:lpstr> Условия при работе по профилактике отклонений в развитии личности и поведении:</vt:lpstr>
      <vt:lpstr>Социальная защищённость:</vt:lpstr>
      <vt:lpstr>1 этап </vt:lpstr>
      <vt:lpstr>2 этап </vt:lpstr>
      <vt:lpstr>3 этап </vt:lpstr>
      <vt:lpstr>  ВЫВОДЫ: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Система работы классного руководителя по раннему выявлению отклонений в поведении детей и их коррекции. </dc:title>
  <dc:creator>User-PC</dc:creator>
  <cp:lastModifiedBy>User-PC</cp:lastModifiedBy>
  <cp:revision>7</cp:revision>
  <dcterms:created xsi:type="dcterms:W3CDTF">2017-05-01T18:04:41Z</dcterms:created>
  <dcterms:modified xsi:type="dcterms:W3CDTF">2017-05-02T18:40:30Z</dcterms:modified>
</cp:coreProperties>
</file>