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E7E"/>
    <a:srgbClr val="FF1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1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6600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4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4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0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8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42D3-93C9-4470-99B9-88E73E5B1AD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6020-96C7-488E-8684-9762100F8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3175">
            <a:solidFill>
              <a:srgbClr val="312E7E"/>
            </a:solidFill>
            <a:prstDash val="solid"/>
          </a:ln>
          <a:solidFill>
            <a:srgbClr val="312E7E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15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15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15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SPEAK ENGLISH?</a:t>
            </a:r>
            <a:r>
              <a:rPr lang="ru-RU" dirty="0" smtClean="0">
                <a:latin typeface="Trebuchet MS" pitchFamily="34" charset="0"/>
              </a:rPr>
              <a:t> </a:t>
            </a:r>
            <a:br>
              <a:rPr lang="ru-RU" dirty="0" smtClean="0">
                <a:latin typeface="Trebuchet MS" pitchFamily="34" charset="0"/>
              </a:rPr>
            </a:br>
            <a:endParaRPr lang="en-US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137" y="2857455"/>
            <a:ext cx="8699863" cy="1655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rebuchet MS" pitchFamily="34" charset="0"/>
              </a:rPr>
              <a:t>Неделя английского языка  в </a:t>
            </a:r>
          </a:p>
          <a:p>
            <a:r>
              <a:rPr lang="ru-RU" sz="3200" b="1" dirty="0" smtClean="0">
                <a:latin typeface="Trebuchet MS" pitchFamily="34" charset="0"/>
              </a:rPr>
              <a:t>МБОУ « СШ№16»</a:t>
            </a:r>
          </a:p>
          <a:p>
            <a:r>
              <a:rPr lang="en-US" sz="3200" b="1" dirty="0" smtClean="0">
                <a:latin typeface="Trebuchet MS" pitchFamily="34" charset="0"/>
              </a:rPr>
              <a:t> (19-23 </a:t>
            </a:r>
            <a:r>
              <a:rPr lang="ru-RU" sz="3200" b="1" dirty="0" smtClean="0">
                <a:latin typeface="Trebuchet MS" pitchFamily="34" charset="0"/>
              </a:rPr>
              <a:t>ноября 2018 г.)</a:t>
            </a:r>
            <a:endParaRPr lang="en-US" sz="3200" b="1" dirty="0">
              <a:ln>
                <a:solidFill>
                  <a:srgbClr val="FF1526"/>
                </a:solidFill>
              </a:ln>
              <a:solidFill>
                <a:srgbClr val="FF15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Тема урока:</a:t>
            </a:r>
            <a:r>
              <a:rPr lang="ru-RU" dirty="0" smtClean="0"/>
              <a:t>«</a:t>
            </a:r>
            <a:r>
              <a:rPr lang="ru-RU" sz="3600" dirty="0" smtClean="0"/>
              <a:t>В моём доме. Проверь себя!»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2-</a:t>
            </a:r>
            <a:r>
              <a:rPr lang="ru-RU" sz="3100" dirty="0" smtClean="0"/>
              <a:t>А класс.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err="1" smtClean="0"/>
              <a:t>Учителя:Матясова</a:t>
            </a:r>
            <a:r>
              <a:rPr lang="ru-RU" sz="3100" dirty="0" smtClean="0"/>
              <a:t> </a:t>
            </a:r>
            <a:r>
              <a:rPr lang="ru-RU" sz="3100" dirty="0" smtClean="0"/>
              <a:t>Ю.В., Якубенко О.Ю.</a:t>
            </a:r>
            <a:br>
              <a:rPr lang="ru-RU" sz="3100" dirty="0" smtClean="0"/>
            </a:br>
            <a:endParaRPr lang="ru-RU" sz="1200" dirty="0"/>
          </a:p>
        </p:txBody>
      </p:sp>
      <p:pic>
        <p:nvPicPr>
          <p:cNvPr id="5" name="Picture 2" descr="d:\Users\Домашний\Desktop\енглищ\IMG_20181121_101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5773" y="2565398"/>
            <a:ext cx="4620466" cy="3462711"/>
          </a:xfrm>
          <a:prstGeom prst="rect">
            <a:avLst/>
          </a:prstGeom>
          <a:noFill/>
        </p:spPr>
      </p:pic>
      <p:pic>
        <p:nvPicPr>
          <p:cNvPr id="6" name="Picture 2" descr="d:\Users\Домашний\Desktop\енглищ\IMG_20181121_10184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3595874"/>
            <a:ext cx="3530600" cy="289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Тема урока :</a:t>
            </a:r>
            <a:br>
              <a:rPr lang="ru-RU" sz="3200" dirty="0" smtClean="0"/>
            </a:br>
            <a:r>
              <a:rPr lang="ru-RU" sz="3200" dirty="0" smtClean="0"/>
              <a:t>«В моей коробочке для завтрака»</a:t>
            </a:r>
            <a:br>
              <a:rPr lang="ru-RU" sz="3200" dirty="0" smtClean="0"/>
            </a:br>
            <a:r>
              <a:rPr lang="ru-RU" sz="2800" dirty="0" smtClean="0"/>
              <a:t>3-Вкласс. Учитель: </a:t>
            </a:r>
            <a:r>
              <a:rPr lang="ru-RU" sz="2800" dirty="0" err="1" smtClean="0"/>
              <a:t>Бухлаева</a:t>
            </a:r>
            <a:r>
              <a:rPr lang="ru-RU" sz="2800" dirty="0" smtClean="0"/>
              <a:t> Ю.А.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722474"/>
            <a:ext cx="9144000" cy="312597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d:\Users\Домашний\Desktop\енглищ\IMG_20181122_101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02" y="1817725"/>
            <a:ext cx="3975100" cy="2971800"/>
          </a:xfrm>
          <a:prstGeom prst="rect">
            <a:avLst/>
          </a:prstGeom>
          <a:noFill/>
        </p:spPr>
      </p:pic>
      <p:pic>
        <p:nvPicPr>
          <p:cNvPr id="3075" name="Picture 3" descr="d:\Users\Домашний\Desktop\енглищ\IMG_20181122_100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790700"/>
            <a:ext cx="4145280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Тема урока :</a:t>
            </a:r>
            <a:br>
              <a:rPr lang="ru-RU" sz="3200" dirty="0" smtClean="0"/>
            </a:br>
            <a:r>
              <a:rPr lang="ru-RU" sz="3200" dirty="0" smtClean="0"/>
              <a:t> «Заметка  в газету»</a:t>
            </a:r>
            <a:br>
              <a:rPr lang="ru-RU" sz="3200" dirty="0" smtClean="0"/>
            </a:br>
            <a:r>
              <a:rPr lang="ru-RU" sz="2800" dirty="0" smtClean="0"/>
              <a:t>7-А класс. Учитель: </a:t>
            </a:r>
            <a:r>
              <a:rPr lang="ru-RU" sz="2800" dirty="0" err="1" smtClean="0"/>
              <a:t>Сёмкина</a:t>
            </a:r>
            <a:r>
              <a:rPr lang="ru-RU" sz="2800" dirty="0" smtClean="0"/>
              <a:t> В.А.</a:t>
            </a:r>
            <a:endParaRPr lang="ru-RU" sz="2800" dirty="0"/>
          </a:p>
        </p:txBody>
      </p:sp>
      <p:pic>
        <p:nvPicPr>
          <p:cNvPr id="4099" name="Picture 3" descr="d:\Users\Домашний\Desktop\енглищ\IMG_20181122_111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6426" y="2331837"/>
            <a:ext cx="3886200" cy="2913611"/>
          </a:xfrm>
          <a:prstGeom prst="rect">
            <a:avLst/>
          </a:prstGeom>
          <a:noFill/>
        </p:spPr>
      </p:pic>
      <p:pic>
        <p:nvPicPr>
          <p:cNvPr id="4100" name="Picture 4" descr="d:\Users\Домашний\Desktop\енглищ\IMG_20181122_1107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763" y="232015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Тема урока: </a:t>
            </a:r>
            <a:br>
              <a:rPr lang="ru-RU" sz="3200" dirty="0" smtClean="0"/>
            </a:br>
            <a:r>
              <a:rPr lang="ru-RU" sz="3200" dirty="0" smtClean="0"/>
              <a:t>«Типичный английский дом»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5-А </a:t>
            </a:r>
            <a:r>
              <a:rPr lang="ru-RU" sz="2800" dirty="0" smtClean="0"/>
              <a:t>класс. Учитель: Беленькая Л.В.</a:t>
            </a:r>
            <a:endParaRPr lang="ru-RU" sz="2800" dirty="0"/>
          </a:p>
        </p:txBody>
      </p:sp>
      <p:pic>
        <p:nvPicPr>
          <p:cNvPr id="5122" name="Picture 2" descr="d:\Users\Домашний\Desktop\енглищ\IMG_20181119_111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3532" y="2331837"/>
            <a:ext cx="3886200" cy="2913611"/>
          </a:xfrm>
          <a:prstGeom prst="rect">
            <a:avLst/>
          </a:prstGeom>
          <a:noFill/>
        </p:spPr>
      </p:pic>
      <p:pic>
        <p:nvPicPr>
          <p:cNvPr id="5123" name="Picture 3" descr="d:\Users\Домашний\Desktop\енглищ\IMG_20181119_11330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846" y="2268316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7" y="365126"/>
            <a:ext cx="8898466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Тема </a:t>
            </a:r>
            <a:r>
              <a:rPr lang="ru-RU" sz="2800" dirty="0" smtClean="0"/>
              <a:t>внеклассного </a:t>
            </a:r>
            <a:r>
              <a:rPr lang="ru-RU" sz="2800" dirty="0"/>
              <a:t>мероприятия 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Английские пословицы и поговорки</a:t>
            </a:r>
            <a:r>
              <a:rPr lang="ru-RU" sz="2800" dirty="0" smtClean="0"/>
              <a:t>»</a:t>
            </a:r>
            <a:r>
              <a:rPr lang="ru-RU" sz="2800" dirty="0"/>
              <a:t>. 10 классы </a:t>
            </a:r>
            <a:r>
              <a:rPr lang="ru-RU" sz="2800" dirty="0" smtClean="0"/>
              <a:t>Учителя</a:t>
            </a:r>
            <a:r>
              <a:rPr lang="ru-RU" sz="2800" dirty="0" smtClean="0"/>
              <a:t>: </a:t>
            </a:r>
            <a:r>
              <a:rPr lang="ru-RU" sz="2800" dirty="0" err="1" smtClean="0"/>
              <a:t>Песенко</a:t>
            </a:r>
            <a:r>
              <a:rPr lang="ru-RU" sz="2800" dirty="0" smtClean="0"/>
              <a:t> О.Н. и </a:t>
            </a:r>
            <a:r>
              <a:rPr lang="ru-RU" sz="2800" dirty="0" err="1" smtClean="0"/>
              <a:t>Смелик</a:t>
            </a:r>
            <a:r>
              <a:rPr lang="ru-RU" sz="2800" dirty="0" smtClean="0"/>
              <a:t> О.В.</a:t>
            </a:r>
            <a:endParaRPr lang="ru-RU" sz="2800" dirty="0"/>
          </a:p>
        </p:txBody>
      </p:sp>
      <p:pic>
        <p:nvPicPr>
          <p:cNvPr id="6146" name="Picture 2" descr="d:\Users\Домашний\Desktop\енглищ\IMG_20181123_151343_BURST001_CO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08845" y="2289308"/>
            <a:ext cx="3886200" cy="2913611"/>
          </a:xfrm>
          <a:prstGeom prst="rect">
            <a:avLst/>
          </a:prstGeom>
          <a:noFill/>
        </p:spPr>
      </p:pic>
      <p:pic>
        <p:nvPicPr>
          <p:cNvPr id="6147" name="Picture 3" descr="d:\Users\Домашний\Desktop\енглищ\IMG_20181123_15035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7588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Тема урока: «Английские банкноты»</a:t>
            </a:r>
            <a:br>
              <a:rPr lang="ru-RU" sz="3200" dirty="0" smtClean="0"/>
            </a:br>
            <a:r>
              <a:rPr lang="ru-RU" sz="2800" dirty="0" smtClean="0"/>
              <a:t>8-Б класс. Учитель: Журавлёва Е.А.</a:t>
            </a:r>
            <a:endParaRPr lang="ru-RU" sz="2800" dirty="0"/>
          </a:p>
        </p:txBody>
      </p:sp>
      <p:pic>
        <p:nvPicPr>
          <p:cNvPr id="7171" name="Picture 3" descr="d:\Users\Домашний\Desktop\Qb1_8Tje8x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112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Тема </a:t>
            </a:r>
            <a:r>
              <a:rPr lang="ru-RU" sz="3600" dirty="0"/>
              <a:t>урока: «Что ты сегодня делаешь?» 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5-В класс французский язык. 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Учитель: Литвиненко А.В</a:t>
            </a:r>
            <a:r>
              <a:rPr lang="ru-RU" sz="3600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1" y="1935965"/>
            <a:ext cx="4039985" cy="3029989"/>
          </a:xfrm>
          <a:prstGeom prst="rect">
            <a:avLst/>
          </a:prstGeom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9250" y="3253876"/>
            <a:ext cx="3630612" cy="27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52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Trebuchet MS</vt:lpstr>
      <vt:lpstr>Office Theme</vt:lpstr>
      <vt:lpstr>DO YOU SPEAK ENGLISH?  </vt:lpstr>
      <vt:lpstr>Тема урока:«В моём доме. Проверь себя!» 2-А класс.  Учителя:Матясова Ю.В., Якубенко О.Ю. </vt:lpstr>
      <vt:lpstr>Тема урока : «В моей коробочке для завтрака» 3-Вкласс. Учитель: Бухлаева Ю.А.</vt:lpstr>
      <vt:lpstr>Тема урока :  «Заметка  в газету» 7-А класс. Учитель: Сёмкина В.А.</vt:lpstr>
      <vt:lpstr>Тема урока:  «Типичный английский дом»   5-А класс. Учитель: Беленькая Л.В.</vt:lpstr>
      <vt:lpstr>Тема внеклассного мероприятия :  «Английские пословицы и поговорки». 10 классы Учителя: Песенко О.Н. и Смелик О.В.</vt:lpstr>
      <vt:lpstr>Тема урока: «Английские банкноты» 8-Б класс. Учитель: Журавлёва Е.А.</vt:lpstr>
      <vt:lpstr> Тема урока: «Что ты сегодня делаешь?»  5-В класс французский язык.  Учитель: Литвиненко А.В.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Наталья</cp:lastModifiedBy>
  <cp:revision>25</cp:revision>
  <dcterms:created xsi:type="dcterms:W3CDTF">2018-02-28T21:25:38Z</dcterms:created>
  <dcterms:modified xsi:type="dcterms:W3CDTF">2019-01-10T11:53:20Z</dcterms:modified>
</cp:coreProperties>
</file>