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 « Средняя школа №16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имени Героя советского союза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степана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иванова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города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евпатория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республика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крым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Результативность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становление выпускников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МБОУ «СШ №16 им.С. Иванова»</a:t>
            </a:r>
          </a:p>
          <a:p>
            <a:pPr algn="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Подготовила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зам.директора по ВР</a:t>
            </a: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							   Кондрацкая Ж.М.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о дальнейшем обучении выпускников 11 класса 2023 года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988840"/>
          <a:ext cx="7128792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4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выпускников 11 классов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высшее профессиональное образование (вуз)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-на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бюджетной основе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-на коммерческой основе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специальное профессиональное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техникум, колледж)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трудоустроено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о дальнейшем обучении выпускников 11 класса 2023 года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98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6744"/>
                <a:gridCol w="576064"/>
                <a:gridCol w="576064"/>
                <a:gridCol w="380728"/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ФГАОУ ВО «Крымский  федеральный университет им. В.И. Вернадского»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ВО РК «Крымский инженерно-педагогический университет»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Крымский филиал ФГБОУ ВО "Российский государственный университет правосудия»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морской университет имени адмирала Ф.Ф. Ушакова в г. Севастополь (филиал)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МИРЭА - Российский технологический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239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Российский экономический университет имени Г.В. Плеханова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Университет Синергия, г.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Военная академия связи им. маршала Советского Союза С.М.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Буденного    </a:t>
                      </a:r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г.Санк-Петербург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Дальневосточный федеральный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Волгоградский государственный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Воронежский государственный лесотехнический университет имени Г.Ф.Морозова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Краснодарский государственный институт культуры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Кубанский государственный аграрный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Южный федеральный университет (ЮФУ)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Среднерусский институт управления - филиал ФГБОУ ВО "РАНХ и ГС"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Академия ФСО России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Херсонский государственный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Херсонский педагогический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Херсонский технический университет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о дальнейшем обучении выпускников 11 класса   2024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204864"/>
          <a:ext cx="6923112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4960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выпускников 11 классов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высшее профессиональное образование (вуз):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-на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бюджетной основе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-на коммерческой основе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специальное профессиональное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техникум, колледж)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чел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трудоустроено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76672"/>
          <a:ext cx="8496944" cy="6104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4776"/>
                <a:gridCol w="504056"/>
                <a:gridCol w="432048"/>
                <a:gridCol w="576064"/>
              </a:tblGrid>
              <a:tr h="288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ФГАОУ ВО «Крымский  федеральный университет им. В.И. Вернадского»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ВО РК «Крымский инженерно-педагогический университет»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3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Крымский филиал ФГБОУ ВО "Российский государственный университет правосудия»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Севастопольский государственный университет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Московское высшее общевойсковое командное училище 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92D050"/>
                    </a:solidFill>
                  </a:tcPr>
                </a:tc>
              </a:tr>
              <a:tr h="147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Российский государственный педагогический университет имени А.И. Герцена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92D050"/>
                    </a:solidFill>
                  </a:tcPr>
                </a:tc>
              </a:tr>
              <a:tr h="16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Российский химико-технологический университет имени Д.И. Менделеева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92D050"/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ФГАОУ ВО «Государственный университет просвещения», Просвет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92D050"/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Балтийский государственный технический университет «ВОЕНМЕХ» им. Д.Ф.Устинова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Волгоградский государственный университет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FFC000"/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Воронежский государственный лесотехнический университет имени Г.Ф.Морозова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</a:tr>
              <a:tr h="27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Краснодарский государственный институт культуры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FFC000"/>
                    </a:solidFill>
                  </a:tcPr>
                </a:tc>
              </a:tr>
              <a:tr h="150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Краснодарский  ФГБОУ ВО "Российский государственный университет правосудия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67" marR="89367" marT="44684" marB="44684">
                    <a:solidFill>
                      <a:srgbClr val="FFC000"/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Кубанский государственный университет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Кубанский институт профессионального образования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</a:tr>
              <a:tr h="219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Курский государственный медицинский университет Министерства здравоохранения РФ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морской университет им. адмирала Ф. Ф. Ушакова. 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Южный федеральный университет (ЮФУ)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>
                    <a:solidFill>
                      <a:srgbClr val="FFC000"/>
                    </a:solidFill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Тюменский индустриальный университет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Донецкая академия управления и государственной службы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Новосибирское высшее военное командное ордена Жукова училище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Кировский государственный медицинский университет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Финансовый университет при Правительстве РФ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Северо-Западный институт управления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РАНХиГС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ФГБОУ ВО Адыгейский государственный университет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Херсонский государственный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педаогический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университет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  <a:tr h="191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Ростовский институт управления, бизнеса и права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309" marR="9309" marT="930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309" marR="9309" marT="9309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542</Words>
  <Application>Microsoft Office PowerPoint</Application>
  <PresentationFormat>Экран (4:3)</PresentationFormat>
  <Paragraphs>209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Franklin Gothic Book</vt:lpstr>
      <vt:lpstr>Franklin Gothic Medium</vt:lpstr>
      <vt:lpstr>Times New Roman</vt:lpstr>
      <vt:lpstr>Wingdings 2</vt:lpstr>
      <vt:lpstr>Трек</vt:lpstr>
      <vt:lpstr>Муниципальное бюджетное общеобразовательное учреждение  « Средняя школа №16  имени Героя советского союза степана иванова города евпатория республика крым»</vt:lpstr>
      <vt:lpstr>Информация о дальнейшем обучении выпускников 11 класса 2023 года </vt:lpstr>
      <vt:lpstr>Информация о дальнейшем обучении выпускников 11 класса 2023 года </vt:lpstr>
      <vt:lpstr>Информация о дальнейшем обучении выпускников 11 класса   2024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Учетная запись Майкрософт</cp:lastModifiedBy>
  <cp:revision>4</cp:revision>
  <dcterms:modified xsi:type="dcterms:W3CDTF">2024-11-27T11:23:58Z</dcterms:modified>
</cp:coreProperties>
</file>