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6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общеобразовательное учреждение  « Средняя школа №16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имени Героя советского союза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степана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иванова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города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евпатория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республика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крым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Результативность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профессионального </a:t>
            </a:r>
            <a:r>
              <a:rPr lang="ru-RU" sz="4400" b="1" smtClean="0">
                <a:latin typeface="Times New Roman" pitchFamily="18" charset="0"/>
                <a:cs typeface="Times New Roman" pitchFamily="18" charset="0"/>
              </a:rPr>
              <a:t>становление выпускников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МБОУ «СШ №16 им.С. Иванова»</a:t>
            </a:r>
          </a:p>
          <a:p>
            <a:pPr algn="r"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Подготовила</a:t>
            </a:r>
          </a:p>
          <a:p>
            <a:pPr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зам.директора по ВР</a:t>
            </a:r>
          </a:p>
          <a:p>
            <a:pPr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							   Кондрацкая Ж.М.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784976" cy="8382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Информация о дальнейшем обучении выпускников 11 класса 2023 года 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988840"/>
          <a:ext cx="7128792" cy="323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16624"/>
                <a:gridCol w="1512168"/>
              </a:tblGrid>
              <a:tr h="370840"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выпускников 11 классов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67 чел.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 них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высшее профессиональное образование (вуз)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41 чел.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-на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бюджетной основе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26 чел.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-на коммерческой основе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15 чел.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специальное профессиональное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образование</a:t>
                      </a:r>
                    </a:p>
                    <a:p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 техникум, колледж)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20 чел.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трудоустроено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6 чел.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43528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Информация о дальнейшем обучении выпускников 11 класса 2023 года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628800"/>
          <a:ext cx="8229600" cy="49830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96744"/>
                <a:gridCol w="576064"/>
                <a:gridCol w="576064"/>
                <a:gridCol w="380728"/>
              </a:tblGrid>
              <a:tr h="216000">
                <a:tc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бюд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ФГАОУ ВО «Крымский  федеральный университет им. В.И. Вернадского»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ГБОУ ВО РК «Крымский инженерно-педагогический университет»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Крымский филиал ФГБОУ ВО "Российский государственный университет правосудия»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Государственный морской университет имени адмирала Ф.Ф. Ушакова в г. Севастополь (филиал)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МИРЭА - Российский технологический университет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2396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Российский экономический университет имени Г.В. Плеханова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Университет Синергия, г. Москва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Военная академия связи им. маршала Советского Союза С.М. </a:t>
                      </a:r>
                      <a:r>
                        <a:rPr lang="ru-RU" sz="14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Буденного    </a:t>
                      </a:r>
                      <a:r>
                        <a:rPr lang="ru-RU" sz="140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г.Санк-Петербург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Дальневосточный федеральный университет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Волгоградский государственный университет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Воронежский государственный лесотехнический университет имени Г.Ф.Морозова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Краснодарский государственный институт культуры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Кубанский государственный аграрный университет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Южный федеральный университет (ЮФУ)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Среднерусский институт управления - филиал ФГБОУ ВО "РАНХ и ГС"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Академия ФСО России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Херсонский государственный университет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Херсонский педагогический университет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Херсонский технический университет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964488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Информация о дальнейшем обучении выпускников 11 класса   2024 год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83568" y="2204864"/>
          <a:ext cx="6923112" cy="323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54960"/>
                <a:gridCol w="1368152"/>
              </a:tblGrid>
              <a:tr h="370840">
                <a:tc>
                  <a:txBody>
                    <a:bodyPr/>
                    <a:lstStyle/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выпускников 11 классов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чел.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высшее профессиональное образование (вуз):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45 чел.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-на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бюджетной основе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-на коммерческой основе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специальное профессиональное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образование</a:t>
                      </a:r>
                    </a:p>
                    <a:p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 техникум, колледж)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20 чел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трудоустроено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8 чел.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476672"/>
          <a:ext cx="8496944" cy="61042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84776"/>
                <a:gridCol w="504056"/>
                <a:gridCol w="432048"/>
                <a:gridCol w="576064"/>
              </a:tblGrid>
              <a:tr h="2880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ФГАОУ ВО «Крымский  федеральный университет им. В.И. Вернадского»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912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ГБОУ ВО РК «Крымский инженерно-педагогический университет»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36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Крымский филиал ФГБОУ ВО "Российский государственный университет правосудия»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712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Севастопольский государственный университет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67" marR="89367" marT="44684" marB="44684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712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Московское высшее общевойсковое командное училище </a:t>
                      </a:r>
                    </a:p>
                  </a:txBody>
                  <a:tcPr marL="9309" marR="9309" marT="9309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67" marR="89367" marT="44684" marB="44684">
                    <a:solidFill>
                      <a:srgbClr val="92D050"/>
                    </a:solidFill>
                  </a:tcPr>
                </a:tc>
              </a:tr>
              <a:tr h="1478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Российский государственный педагогический университет имени А.И. Герцена</a:t>
                      </a:r>
                    </a:p>
                  </a:txBody>
                  <a:tcPr marL="9309" marR="9309" marT="9309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67" marR="89367" marT="44684" marB="44684">
                    <a:solidFill>
                      <a:srgbClr val="92D050"/>
                    </a:solidFill>
                  </a:tcPr>
                </a:tc>
              </a:tr>
              <a:tr h="1635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Российский химико-технологический университет имени Д.И. Менделеева</a:t>
                      </a:r>
                    </a:p>
                  </a:txBody>
                  <a:tcPr marL="9309" marR="9309" marT="9309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67" marR="89367" marT="44684" marB="44684">
                    <a:solidFill>
                      <a:srgbClr val="92D050"/>
                    </a:solidFill>
                  </a:tcPr>
                </a:tc>
              </a:tr>
              <a:tr h="2712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ФГАОУ ВО «Государственный университет просвещения», Просвет</a:t>
                      </a:r>
                    </a:p>
                  </a:txBody>
                  <a:tcPr marL="9309" marR="9309" marT="9309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67" marR="89367" marT="44684" marB="44684">
                    <a:solidFill>
                      <a:srgbClr val="92D050"/>
                    </a:solidFill>
                  </a:tcPr>
                </a:tc>
              </a:tr>
              <a:tr h="2712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Балтийский государственный технический университет «ВОЕНМЕХ» им. Д.Ф.Устинова</a:t>
                      </a:r>
                    </a:p>
                  </a:txBody>
                  <a:tcPr marL="9309" marR="9309" marT="9309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67" marR="89367" marT="44684" marB="44684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12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Волгоградский государственный университет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67" marR="89367" marT="44684" marB="44684">
                    <a:solidFill>
                      <a:srgbClr val="FFC000"/>
                    </a:solidFill>
                  </a:tcPr>
                </a:tc>
              </a:tr>
              <a:tr h="1912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Воронежский государственный лесотехнический университет имени Г.Ф.Морозова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</a:tr>
              <a:tr h="2712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Краснодарский государственный институт культуры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67" marR="89367" marT="44684" marB="44684">
                    <a:solidFill>
                      <a:srgbClr val="FFC000"/>
                    </a:solidFill>
                  </a:tcPr>
                </a:tc>
              </a:tr>
              <a:tr h="15010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Краснодарский  ФГБОУ ВО "Российский государственный университет правосудия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367" marR="89367" marT="44684" marB="44684">
                    <a:solidFill>
                      <a:srgbClr val="FFC000"/>
                    </a:solidFill>
                  </a:tcPr>
                </a:tc>
              </a:tr>
              <a:tr h="1912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Кубанский государственный университет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</a:tr>
              <a:tr h="1912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Кубанский институт профессионального образования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</a:tr>
              <a:tr h="2194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Курский государственный медицинский университет Министерства здравоохранения РФ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/>
                </a:tc>
              </a:tr>
              <a:tr h="1912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Государственный морской университет им. адмирала Ф. Ф. Ушакова. </a:t>
                      </a:r>
                    </a:p>
                  </a:txBody>
                  <a:tcPr marL="9309" marR="9309" marT="9309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309" marR="9309" marT="9309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309" marR="9309" marT="9309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912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Южный федеральный университет (ЮФУ)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>
                    <a:solidFill>
                      <a:srgbClr val="FFC000"/>
                    </a:solidFill>
                  </a:tcPr>
                </a:tc>
              </a:tr>
              <a:tr h="1912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Тюменский индустриальный университет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09" marR="9309" marT="9309" marB="0"/>
                </a:tc>
              </a:tr>
              <a:tr h="1912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Донецкая академия управления и государственной службы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/>
                </a:tc>
              </a:tr>
              <a:tr h="1912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Новосибирское высшее военное командное ордена Жукова училище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/>
                </a:tc>
              </a:tr>
              <a:tr h="1912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Кировский государственный медицинский университет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/>
                </a:tc>
              </a:tr>
              <a:tr h="1912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Финансовый университет при Правительстве РФ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/>
                </a:tc>
              </a:tr>
              <a:tr h="1912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Северо-Западный институт управления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РАНХиГС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</a:tr>
              <a:tr h="1912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ФГБОУ ВО Адыгейский государственный университет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/>
                </a:tc>
              </a:tr>
              <a:tr h="1912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Херсонский государственный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педаогический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университет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/>
                </a:tc>
              </a:tr>
              <a:tr h="1912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Ростовский институт управления, бизнеса и права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309" marR="9309" marT="9309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309" marR="9309" marT="9309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119</TotalTime>
  <Words>542</Words>
  <Application>Microsoft Office PowerPoint</Application>
  <PresentationFormat>Экран (4:3)</PresentationFormat>
  <Paragraphs>209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Franklin Gothic Book</vt:lpstr>
      <vt:lpstr>Franklin Gothic Medium</vt:lpstr>
      <vt:lpstr>Times New Roman</vt:lpstr>
      <vt:lpstr>Wingdings 2</vt:lpstr>
      <vt:lpstr>Трек</vt:lpstr>
      <vt:lpstr>Муниципальное бюджетное общеобразовательное учреждение  « Средняя школа №16  имени Героя советского союза степана иванова города евпатория республика крым»</vt:lpstr>
      <vt:lpstr>Информация о дальнейшем обучении выпускников 11 класса 2023 года </vt:lpstr>
      <vt:lpstr>Информация о дальнейшем обучении выпускников 11 класса 2023 года </vt:lpstr>
      <vt:lpstr>Информация о дальнейшем обучении выпускников 11 класса   2024 год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Учетная запись Майкрософт</cp:lastModifiedBy>
  <cp:revision>4</cp:revision>
  <dcterms:modified xsi:type="dcterms:W3CDTF">2024-11-27T11:23:58Z</dcterms:modified>
</cp:coreProperties>
</file>