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F40A0-A1DC-4368-80A7-29556B110B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1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D1219-12FB-4A69-A894-B2CC71AADA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3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AB18A-8A41-4790-9A3E-805280FB16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1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946DF-7F5A-490A-88DA-6145EFE391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8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95952-B53D-478B-992C-A5087F1FFC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7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93D05-CA48-434E-B3AE-F3E4A955E5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7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EA0CC-F0A0-4124-8DBD-900D3197D6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147E6-BFA4-4B98-97D5-F1922F4799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3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5CE7A-DFA8-423D-97BB-92881DD1BF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5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CA035-7AC9-42DC-89A6-AD84728779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D2DE-F3C4-4C1B-AFB8-74DF61761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0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4FA78E-542E-4A2F-8EFB-65E151C11CD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7772400" cy="396044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учреждение «Средняя школа № 16 города Евпатории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Республики Крым»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Математический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диктант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средство контроля, обучения, диагностики и </a:t>
            </a:r>
            <a:b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воспитания.</a:t>
            </a:r>
            <a:b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869160"/>
            <a:ext cx="8280920" cy="1728192"/>
          </a:xfrm>
        </p:spPr>
        <p:txBody>
          <a:bodyPr/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 учитель начальных классов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Швец Зоя Васильевна</a:t>
            </a:r>
          </a:p>
          <a:p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Евпатория – 2019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Смышлёность учеников растёт постоянно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время математических занятий, что так же верно и неизбежно, как то, что мускулы человека и ловкость  его увеличиваются, когда он занимается гимнастическими упражнениям».</a:t>
            </a:r>
          </a:p>
          <a:p>
            <a:pPr marL="0" indent="0"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Писарев Дмитрий Иванович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4.bp.blogspot.com/-nPQKBPCaGho/W7hOgT0a2nI/AAAAAAAAC24/PJH2_DhrxRMayT0kWNnNFdMiZlxIBrA4ACLcBGAs/w1200-h630-p-k-no-nu/8aedd1be0bf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109013" cy="26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crtdu.3dn.ru/2016_foto/n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25" y="4149079"/>
            <a:ext cx="4473415" cy="2377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6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-PC\Desktop\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64963" cy="65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Математический диктант — хорошо известная форма контроля знаний.</a:t>
            </a:r>
            <a:endParaRPr lang="ru-RU" dirty="0"/>
          </a:p>
        </p:txBody>
      </p:sp>
      <p:pic>
        <p:nvPicPr>
          <p:cNvPr id="4" name="Объект 3" descr="C:\Users\User-PC\Desktop\shutterstock_1164989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03" y="2349500"/>
            <a:ext cx="5664994" cy="37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2276872"/>
            <a:ext cx="7560840" cy="42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Основные функции математического диктанта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7"/>
            <a:ext cx="8229600" cy="3168352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контролирующая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обучающая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диагностическая  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воспитывающая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бъявления Социальная сеть работников образован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81642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проведения математических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диктантов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«Снайпер» (традиционный МД) 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«Молчанка» 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«Графический диктант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«Ложь - Истина»</a:t>
            </a:r>
          </a:p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«Парный»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-PC\Desktop\1446227099_blo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32375"/>
            <a:ext cx="4465799" cy="297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«Снайпер»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– это 7 и еще сколько?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какого числа надо отнять 5, чтобы получилось 7?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Найдите значение разности чисел 15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9.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cdn-images-1.medium.com/max/1200/1*yZTbUZ7H_WIjwHD7iXkLz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87220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892" y="3095868"/>
            <a:ext cx="3265141" cy="3160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/>
          <a:stretch/>
        </p:blipFill>
        <p:spPr>
          <a:xfrm rot="5400000">
            <a:off x="4434071" y="3350905"/>
            <a:ext cx="373224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Молчанка»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avatars.mds.yandex.net/get-pdb/1997607/01038150-b36f-4dbc-acaa-dc73b9c35f67/s12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96855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5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ел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22" y="4005064"/>
            <a:ext cx="2182937" cy="210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azvitie-vospitanie.ru/wp-content/uploads/2018/07/06-serdc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60"/>
          <a:stretch/>
        </p:blipFill>
        <p:spPr bwMode="auto">
          <a:xfrm>
            <a:off x="1115616" y="1412776"/>
            <a:ext cx="2219325" cy="2407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cherdachok-tvm.edusite.ru/DswMedia/grafi_diktant_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525658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8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Ложь - Истина»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Если число 14 увеличить на 7, то получится 21.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Разность чисел 87 и 3 равна 90.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Число 34 больше числа 40 на 6.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09734"/>
            <a:ext cx="6408712" cy="36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Парный»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Запишите число, которое предшествует числу 12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Увеличьте это число на 5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Запишите наибольшее однозначное число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Запишите последующее этого число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Запишите число, в котором 2 ед.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Уменьшите это число на 4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Картинки для детей для девочек - дневник дизайнера: &quot;Сказочные картинки&quot; - детская комната для очаровательных девочек! Уроки ри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30425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30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рамка30</Template>
  <TotalTime>257</TotalTime>
  <Words>112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рамка30</vt:lpstr>
      <vt:lpstr>   Муниципальное бюджетное общеобразовательное  учреждение «Средняя школа № 16 города Евпатории  Республики Крым»   Математический диктант  как средство контроля, обучения, диагностики и  воспитания. </vt:lpstr>
      <vt:lpstr>Математический диктант — хорошо известная форма контроля знаний.</vt:lpstr>
      <vt:lpstr>Основные функции математического диктанта</vt:lpstr>
      <vt:lpstr>Формы проведения математических диктантов</vt:lpstr>
      <vt:lpstr>«Снайпер» </vt:lpstr>
      <vt:lpstr> «Молчанка»  </vt:lpstr>
      <vt:lpstr> «Графический диктант» </vt:lpstr>
      <vt:lpstr> «Ложь - Истина» </vt:lpstr>
      <vt:lpstr> «Парный»  </vt:lpstr>
      <vt:lpstr>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диктант - как средство контроля, обучения, диагностики и  воспитания.</dc:title>
  <dc:creator>User-PC</dc:creator>
  <cp:lastModifiedBy>Классоводы коррекция</cp:lastModifiedBy>
  <cp:revision>21</cp:revision>
  <dcterms:created xsi:type="dcterms:W3CDTF">2019-11-11T16:19:21Z</dcterms:created>
  <dcterms:modified xsi:type="dcterms:W3CDTF">2019-11-19T06:58:55Z</dcterms:modified>
</cp:coreProperties>
</file>