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0" r:id="rId3"/>
    <p:sldId id="257" r:id="rId4"/>
    <p:sldId id="259" r:id="rId5"/>
    <p:sldId id="271" r:id="rId6"/>
    <p:sldId id="261" r:id="rId7"/>
    <p:sldId id="272" r:id="rId8"/>
    <p:sldId id="263" r:id="rId9"/>
    <p:sldId id="264" r:id="rId10"/>
    <p:sldId id="266" r:id="rId11"/>
    <p:sldId id="268" r:id="rId12"/>
    <p:sldId id="267" r:id="rId13"/>
    <p:sldId id="284" r:id="rId14"/>
    <p:sldId id="274" r:id="rId15"/>
    <p:sldId id="276" r:id="rId16"/>
    <p:sldId id="265" r:id="rId17"/>
    <p:sldId id="275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4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4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1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4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1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0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1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3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E0BE-B8EB-440B-A49D-82FD4E632D73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7095-F366-4689-81CD-6A35DBC8C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9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-10720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1576" y="248888"/>
            <a:ext cx="826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школа№16 имени Героя Советского Союза Степана Иванова </a:t>
            </a:r>
            <a:b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города Евпатория Республики Крым»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42632" y="3678416"/>
            <a:ext cx="4233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cs typeface="Times New Roman" panose="02020603050405020304" pitchFamily="18" charset="0"/>
              </a:rPr>
              <a:t>Подготовила 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cs typeface="Times New Roman" panose="02020603050405020304" pitchFamily="18" charset="0"/>
              </a:rPr>
              <a:t>заместитель директора по УВР </a:t>
            </a:r>
          </a:p>
          <a:p>
            <a:r>
              <a:rPr lang="ru-RU" sz="2000" b="1" i="1" dirty="0" smtClean="0">
                <a:cs typeface="Times New Roman" panose="02020603050405020304" pitchFamily="18" charset="0"/>
              </a:rPr>
              <a:t>Полищук Татьяна Васильевна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928" y="1826403"/>
            <a:ext cx="1083564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Актуальность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грамотности учащихся в условиях реализации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«Образование».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" y="3652583"/>
            <a:ext cx="3787261" cy="26208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56552" y="5643822"/>
            <a:ext cx="2462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г. Евпатория – 2023г.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4" y="233563"/>
            <a:ext cx="4305292" cy="3044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0" y="242708"/>
            <a:ext cx="4292361" cy="3035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89" y="3521223"/>
            <a:ext cx="4480511" cy="31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https://image.mel.fm/i/l/lFlVhCeQYY/59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1" y="504667"/>
            <a:ext cx="5620385" cy="157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age.mel.fm/i/t/twJvIvGq33/59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06" y="2277634"/>
            <a:ext cx="5620385" cy="153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age.mel.fm/i/9/9OE7n1chll/590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75" y="4008056"/>
            <a:ext cx="5620385" cy="2475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9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904" y="255996"/>
            <a:ext cx="11475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РФ «Развитие образования» (2018-2025 годы) от 26 декабря 2017 г.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еждународное исследование качества чтения и понимания текстов (PIRLS) </a:t>
            </a:r>
          </a:p>
          <a:p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Международное исследование качества математического и естественнонаучного образования (TIMSS)</a:t>
            </a:r>
          </a:p>
          <a:p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Международная программа по оценке образовательных достижений учащихся (PISA) </a:t>
            </a:r>
            <a:endParaRPr lang="ru-RU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544" y="1647604"/>
            <a:ext cx="108221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указа Президента России от 7 мая 2018 года: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РФ поручено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образования».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5" y="3450935"/>
            <a:ext cx="3098900" cy="2144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57" y="2717073"/>
            <a:ext cx="6984903" cy="384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4128" y="2127984"/>
            <a:ext cx="619048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«Функционально грамотная личность — это личность, которая способна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4208" y="4149590"/>
            <a:ext cx="5279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Алексей Алексеевич Леонтьев, психолог, лингвист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44" y="1010221"/>
            <a:ext cx="2529840" cy="28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8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87" y="1214603"/>
            <a:ext cx="9466704" cy="47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" y="1968065"/>
            <a:ext cx="5529406" cy="2985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968065"/>
            <a:ext cx="4749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402896"/>
            <a:ext cx="6382512" cy="5979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" y="402896"/>
            <a:ext cx="4643967" cy="25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79" y="332670"/>
            <a:ext cx="4128441" cy="3096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3" y="1079864"/>
            <a:ext cx="7266376" cy="51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02" y="-1"/>
            <a:ext cx="12318002" cy="6930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49" y="210001"/>
            <a:ext cx="8142818" cy="40974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7" y="3213001"/>
            <a:ext cx="3193091" cy="3178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5" y="210001"/>
            <a:ext cx="2542902" cy="19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76" y="1051118"/>
            <a:ext cx="6941404" cy="36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872" y="246088"/>
            <a:ext cx="65440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1965 год, Тегеран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Всемирный конгресс 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министров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просвещения</a:t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i="1" dirty="0" smtClean="0"/>
              <a:t>«…совокупность умений читать и писать для использования в повседневной жизни и решения житейских проблем».</a:t>
            </a:r>
            <a:endParaRPr lang="ru-RU" sz="27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6" y="282962"/>
            <a:ext cx="3108480" cy="21572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336" y="2768262"/>
            <a:ext cx="310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1978 год, ЮНЕСКО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6" y="3229927"/>
            <a:ext cx="4265089" cy="23825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09744" y="3143302"/>
            <a:ext cx="7395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2000 год - 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Международный год грамотности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5168" y="38181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2002 – 2012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годы, ООН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</a:t>
            </a:r>
            <a:r>
              <a:rPr lang="ru-RU" sz="2400" b="1" i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Десятилетие грамотности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28600"/>
            <a:ext cx="6272784" cy="3748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57" y="2644793"/>
            <a:ext cx="6507200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0"/>
            <a:ext cx="12225528" cy="68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0" y="418207"/>
            <a:ext cx="7101216" cy="5189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32753" y="2690336"/>
            <a:ext cx="4980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национальных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международных исследований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института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образования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(ФИОКО).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" y="795754"/>
            <a:ext cx="6027420" cy="43172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0689" y="272534"/>
            <a:ext cx="2678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2000–2015 годы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59" y="2730626"/>
            <a:ext cx="5269436" cy="3952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60" y="172105"/>
            <a:ext cx="4305754" cy="2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8" y="717335"/>
            <a:ext cx="5588918" cy="41747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74" y="1963659"/>
            <a:ext cx="7715222" cy="44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310896"/>
            <a:ext cx="6551140" cy="4700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0304" y="13767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2015 году по финансовой грамотности Россия стала 4-й в мире.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96" y="2345989"/>
            <a:ext cx="7639415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131</Words>
  <Application>Microsoft Office PowerPoint</Application>
  <PresentationFormat>Широкоэкранный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 1965 год, Тегеран - Всемирный конгресс министров просвещения  «…совокупность умений читать и писать для использования в повседневной жизни и решения житейских проблем».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user01</cp:lastModifiedBy>
  <cp:revision>145</cp:revision>
  <dcterms:created xsi:type="dcterms:W3CDTF">2022-11-30T04:58:21Z</dcterms:created>
  <dcterms:modified xsi:type="dcterms:W3CDTF">2023-04-06T12:00:44Z</dcterms:modified>
</cp:coreProperties>
</file>