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4" r:id="rId6"/>
    <p:sldId id="262" r:id="rId7"/>
    <p:sldId id="263" r:id="rId8"/>
    <p:sldId id="267" r:id="rId9"/>
    <p:sldId id="261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B8D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4" d="100"/>
          <a:sy n="114" d="100"/>
        </p:scale>
        <p:origin x="11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D3F19-015E-4D47-8A10-764C26525BA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E5EDD8-0593-4DF7-9DC8-7D1FAD24885B}">
      <dgm:prSet phldrT="[Текст]" phldr="1"/>
      <dgm:spPr/>
      <dgm:t>
        <a:bodyPr/>
        <a:lstStyle/>
        <a:p>
          <a:endParaRPr lang="ru-RU" dirty="0"/>
        </a:p>
      </dgm:t>
    </dgm:pt>
    <dgm:pt modelId="{D3815E2E-8479-45B9-8CD4-CD6A502EF7CD}" type="parTrans" cxnId="{8E884D41-6082-4FD0-AA20-52F517F99B1A}">
      <dgm:prSet/>
      <dgm:spPr/>
      <dgm:t>
        <a:bodyPr/>
        <a:lstStyle/>
        <a:p>
          <a:endParaRPr lang="ru-RU"/>
        </a:p>
      </dgm:t>
    </dgm:pt>
    <dgm:pt modelId="{5F1DE13A-81DE-4605-B91B-08C4A3CAB4EE}" type="sibTrans" cxnId="{8E884D41-6082-4FD0-AA20-52F517F99B1A}">
      <dgm:prSet/>
      <dgm:spPr/>
      <dgm:t>
        <a:bodyPr/>
        <a:lstStyle/>
        <a:p>
          <a:endParaRPr lang="ru-RU"/>
        </a:p>
      </dgm:t>
    </dgm:pt>
    <dgm:pt modelId="{191F6FD9-BF43-44EC-A783-C04890A8814C}">
      <dgm:prSet phldrT="[Текст]"/>
      <dgm:spPr/>
      <dgm:t>
        <a:bodyPr/>
        <a:lstStyle/>
        <a:p>
          <a:r>
            <a:rPr lang="ru-RU" dirty="0" err="1" smtClean="0"/>
            <a:t>сформированность</a:t>
          </a:r>
          <a:r>
            <a:rPr lang="ru-RU" dirty="0" smtClean="0"/>
            <a:t> мировоззрения;</a:t>
          </a:r>
          <a:endParaRPr lang="ru-RU" dirty="0"/>
        </a:p>
      </dgm:t>
    </dgm:pt>
    <dgm:pt modelId="{7E949559-860B-4A67-B106-F2FA61F3A058}" type="parTrans" cxnId="{1C61CE70-90AB-4B02-8C38-BDFBD12177E9}">
      <dgm:prSet/>
      <dgm:spPr/>
      <dgm:t>
        <a:bodyPr/>
        <a:lstStyle/>
        <a:p>
          <a:endParaRPr lang="ru-RU"/>
        </a:p>
      </dgm:t>
    </dgm:pt>
    <dgm:pt modelId="{57503A6E-EB0A-4282-9BB6-41CD4383F742}" type="sibTrans" cxnId="{1C61CE70-90AB-4B02-8C38-BDFBD12177E9}">
      <dgm:prSet/>
      <dgm:spPr/>
      <dgm:t>
        <a:bodyPr/>
        <a:lstStyle/>
        <a:p>
          <a:endParaRPr lang="ru-RU"/>
        </a:p>
      </dgm:t>
    </dgm:pt>
    <dgm:pt modelId="{DE57F2CA-B176-4EA3-A996-F37766AE7173}">
      <dgm:prSet phldrT="[Текст]" phldr="1"/>
      <dgm:spPr/>
      <dgm:t>
        <a:bodyPr/>
        <a:lstStyle/>
        <a:p>
          <a:endParaRPr lang="ru-RU" dirty="0"/>
        </a:p>
      </dgm:t>
    </dgm:pt>
    <dgm:pt modelId="{7A5728BA-C968-4421-827E-7BFA39794B50}" type="parTrans" cxnId="{9FC4F3CF-F83B-48B9-B291-AF3D89379C20}">
      <dgm:prSet/>
      <dgm:spPr/>
      <dgm:t>
        <a:bodyPr/>
        <a:lstStyle/>
        <a:p>
          <a:endParaRPr lang="ru-RU"/>
        </a:p>
      </dgm:t>
    </dgm:pt>
    <dgm:pt modelId="{F4A8E095-004D-4102-BFD5-9A7C5070E76F}" type="sibTrans" cxnId="{9FC4F3CF-F83B-48B9-B291-AF3D89379C20}">
      <dgm:prSet/>
      <dgm:spPr/>
      <dgm:t>
        <a:bodyPr/>
        <a:lstStyle/>
        <a:p>
          <a:endParaRPr lang="ru-RU"/>
        </a:p>
      </dgm:t>
    </dgm:pt>
    <dgm:pt modelId="{EC99E702-41D1-4F9D-93BD-336734C6B23E}">
      <dgm:prSet phldrT="[Текст]"/>
      <dgm:spPr/>
      <dgm:t>
        <a:bodyPr/>
        <a:lstStyle/>
        <a:p>
          <a:r>
            <a:rPr lang="ru-RU" dirty="0" smtClean="0"/>
            <a:t>умение формулировать различные определения, объяснять их;</a:t>
          </a:r>
          <a:endParaRPr lang="ru-RU" dirty="0"/>
        </a:p>
      </dgm:t>
    </dgm:pt>
    <dgm:pt modelId="{3124D038-3258-40BE-B56E-F5F95A3F536D}" type="parTrans" cxnId="{036AC36B-544B-45C8-9E90-5D2A089B43B8}">
      <dgm:prSet/>
      <dgm:spPr/>
      <dgm:t>
        <a:bodyPr/>
        <a:lstStyle/>
        <a:p>
          <a:endParaRPr lang="ru-RU"/>
        </a:p>
      </dgm:t>
    </dgm:pt>
    <dgm:pt modelId="{F5473702-B8D6-4472-A814-225893CD188F}" type="sibTrans" cxnId="{036AC36B-544B-45C8-9E90-5D2A089B43B8}">
      <dgm:prSet/>
      <dgm:spPr/>
      <dgm:t>
        <a:bodyPr/>
        <a:lstStyle/>
        <a:p>
          <a:endParaRPr lang="ru-RU"/>
        </a:p>
      </dgm:t>
    </dgm:pt>
    <dgm:pt modelId="{8650D690-8706-41C6-B3A7-68701AD2F8AE}">
      <dgm:prSet phldrT="[Текст]" phldr="1"/>
      <dgm:spPr/>
      <dgm:t>
        <a:bodyPr/>
        <a:lstStyle/>
        <a:p>
          <a:endParaRPr lang="ru-RU"/>
        </a:p>
      </dgm:t>
    </dgm:pt>
    <dgm:pt modelId="{02150FE6-CC9B-4AEF-92D7-D83E2EA07E8C}" type="parTrans" cxnId="{F59E39F1-97D8-444D-B37E-AFDC755C5BD0}">
      <dgm:prSet/>
      <dgm:spPr/>
      <dgm:t>
        <a:bodyPr/>
        <a:lstStyle/>
        <a:p>
          <a:endParaRPr lang="ru-RU"/>
        </a:p>
      </dgm:t>
    </dgm:pt>
    <dgm:pt modelId="{01593E92-2DBF-4699-9B62-7671C8C877CE}" type="sibTrans" cxnId="{F59E39F1-97D8-444D-B37E-AFDC755C5BD0}">
      <dgm:prSet/>
      <dgm:spPr/>
      <dgm:t>
        <a:bodyPr/>
        <a:lstStyle/>
        <a:p>
          <a:endParaRPr lang="ru-RU"/>
        </a:p>
      </dgm:t>
    </dgm:pt>
    <dgm:pt modelId="{C4C2603E-F009-443F-A4EA-E1CC8C4F0A11}">
      <dgm:prSet phldrT="[Текст]"/>
      <dgm:spPr/>
      <dgm:t>
        <a:bodyPr/>
        <a:lstStyle/>
        <a:p>
          <a:r>
            <a:rPr lang="ru-RU" dirty="0" smtClean="0"/>
            <a:t>применять знания на практике (по образцу или в измененных условиях).</a:t>
          </a:r>
          <a:endParaRPr lang="ru-RU" dirty="0"/>
        </a:p>
      </dgm:t>
    </dgm:pt>
    <dgm:pt modelId="{C6783CE3-2096-4F31-BD6E-EF81FC4A6287}" type="parTrans" cxnId="{EFC2C21F-341C-4395-8DD3-EF3806437B4C}">
      <dgm:prSet/>
      <dgm:spPr/>
      <dgm:t>
        <a:bodyPr/>
        <a:lstStyle/>
        <a:p>
          <a:endParaRPr lang="ru-RU"/>
        </a:p>
      </dgm:t>
    </dgm:pt>
    <dgm:pt modelId="{DEFDE44E-7173-4BCA-BB80-B2BDA9D2EDE1}" type="sibTrans" cxnId="{EFC2C21F-341C-4395-8DD3-EF3806437B4C}">
      <dgm:prSet/>
      <dgm:spPr/>
      <dgm:t>
        <a:bodyPr/>
        <a:lstStyle/>
        <a:p>
          <a:endParaRPr lang="ru-RU"/>
        </a:p>
      </dgm:t>
    </dgm:pt>
    <dgm:pt modelId="{E17CAAD4-EE49-4CDF-AAC8-B8C88D803798}">
      <dgm:prSet phldrT="[Текст]" phldr="1"/>
      <dgm:spPr/>
      <dgm:t>
        <a:bodyPr/>
        <a:lstStyle/>
        <a:p>
          <a:endParaRPr lang="ru-RU"/>
        </a:p>
      </dgm:t>
    </dgm:pt>
    <dgm:pt modelId="{F93E5471-22DB-4629-AABC-6D54EB8953EC}" type="parTrans" cxnId="{57ED7553-AE60-4C54-8516-C036092E51CE}">
      <dgm:prSet/>
      <dgm:spPr/>
      <dgm:t>
        <a:bodyPr/>
        <a:lstStyle/>
        <a:p>
          <a:endParaRPr lang="ru-RU"/>
        </a:p>
      </dgm:t>
    </dgm:pt>
    <dgm:pt modelId="{11AE6961-C1E9-4899-B9F6-876D0014CE81}" type="sibTrans" cxnId="{57ED7553-AE60-4C54-8516-C036092E51CE}">
      <dgm:prSet/>
      <dgm:spPr/>
      <dgm:t>
        <a:bodyPr/>
        <a:lstStyle/>
        <a:p>
          <a:endParaRPr lang="ru-RU"/>
        </a:p>
      </dgm:t>
    </dgm:pt>
    <dgm:pt modelId="{6C53EA74-D452-43E9-B0DB-05E82DC3CCC9}">
      <dgm:prSet/>
      <dgm:spPr/>
      <dgm:t>
        <a:bodyPr/>
        <a:lstStyle/>
        <a:p>
          <a:r>
            <a:rPr lang="ru-RU" dirty="0" smtClean="0"/>
            <a:t>переводить материал своими словами;</a:t>
          </a:r>
          <a:endParaRPr lang="ru-RU" dirty="0"/>
        </a:p>
      </dgm:t>
    </dgm:pt>
    <dgm:pt modelId="{47B5EF66-8493-404B-9A22-FB9FB92470C4}" type="parTrans" cxnId="{49C46140-6426-4247-87B8-2FFBBBE85F21}">
      <dgm:prSet/>
      <dgm:spPr/>
      <dgm:t>
        <a:bodyPr/>
        <a:lstStyle/>
        <a:p>
          <a:endParaRPr lang="ru-RU"/>
        </a:p>
      </dgm:t>
    </dgm:pt>
    <dgm:pt modelId="{75C3F267-D57D-41BD-8018-F8565996E894}" type="sibTrans" cxnId="{49C46140-6426-4247-87B8-2FFBBBE85F21}">
      <dgm:prSet/>
      <dgm:spPr/>
      <dgm:t>
        <a:bodyPr/>
        <a:lstStyle/>
        <a:p>
          <a:endParaRPr lang="ru-RU"/>
        </a:p>
      </dgm:t>
    </dgm:pt>
    <dgm:pt modelId="{7A7B3A42-517E-413B-B523-2B1AE5F63A01}" type="pres">
      <dgm:prSet presAssocID="{FB8D3F19-015E-4D47-8A10-764C26525B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8188B-7B39-43FB-8345-C32F690BD060}" type="pres">
      <dgm:prSet presAssocID="{4BE5EDD8-0593-4DF7-9DC8-7D1FAD24885B}" presName="composite" presStyleCnt="0"/>
      <dgm:spPr/>
    </dgm:pt>
    <dgm:pt modelId="{B0B4C06C-357E-49A9-AA7A-1963F391C529}" type="pres">
      <dgm:prSet presAssocID="{4BE5EDD8-0593-4DF7-9DC8-7D1FAD24885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BD683-359D-4AEC-A3CE-286B593E7CDB}" type="pres">
      <dgm:prSet presAssocID="{4BE5EDD8-0593-4DF7-9DC8-7D1FAD24885B}" presName="descendantText" presStyleLbl="alignAcc1" presStyleIdx="0" presStyleCnt="4" custScaleY="10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93305-0F69-404C-912F-AE71DFCC30C6}" type="pres">
      <dgm:prSet presAssocID="{5F1DE13A-81DE-4605-B91B-08C4A3CAB4EE}" presName="sp" presStyleCnt="0"/>
      <dgm:spPr/>
    </dgm:pt>
    <dgm:pt modelId="{4CAE2DAE-A4C8-4855-9969-2644CF8B4CDA}" type="pres">
      <dgm:prSet presAssocID="{DE57F2CA-B176-4EA3-A996-F37766AE7173}" presName="composite" presStyleCnt="0"/>
      <dgm:spPr/>
    </dgm:pt>
    <dgm:pt modelId="{90C10DC4-D6C5-431D-8700-53F3B2DBB241}" type="pres">
      <dgm:prSet presAssocID="{DE57F2CA-B176-4EA3-A996-F37766AE717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1B58-B5FD-415E-8F9B-6F8DB51740B8}" type="pres">
      <dgm:prSet presAssocID="{DE57F2CA-B176-4EA3-A996-F37766AE717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AC012-438C-4F57-AC93-17F6D8A16228}" type="pres">
      <dgm:prSet presAssocID="{F4A8E095-004D-4102-BFD5-9A7C5070E76F}" presName="sp" presStyleCnt="0"/>
      <dgm:spPr/>
    </dgm:pt>
    <dgm:pt modelId="{7940B04D-CE4F-4842-ACB8-236FD8873118}" type="pres">
      <dgm:prSet presAssocID="{E17CAAD4-EE49-4CDF-AAC8-B8C88D803798}" presName="composite" presStyleCnt="0"/>
      <dgm:spPr/>
    </dgm:pt>
    <dgm:pt modelId="{7A8800C3-28A5-4677-BD39-989FF43962FE}" type="pres">
      <dgm:prSet presAssocID="{E17CAAD4-EE49-4CDF-AAC8-B8C88D8037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D0B55-903F-406B-9F4D-25D6FCF65FC5}" type="pres">
      <dgm:prSet presAssocID="{E17CAAD4-EE49-4CDF-AAC8-B8C88D8037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8FAC3-49E0-493D-A2AF-1498E7F2F9C8}" type="pres">
      <dgm:prSet presAssocID="{11AE6961-C1E9-4899-B9F6-876D0014CE81}" presName="sp" presStyleCnt="0"/>
      <dgm:spPr/>
    </dgm:pt>
    <dgm:pt modelId="{96C1AA9F-B2C7-4EB2-87D5-1BBAC5D83044}" type="pres">
      <dgm:prSet presAssocID="{8650D690-8706-41C6-B3A7-68701AD2F8AE}" presName="composite" presStyleCnt="0"/>
      <dgm:spPr/>
    </dgm:pt>
    <dgm:pt modelId="{6740F8D5-F06A-4F92-AA01-D3EEAFF93E42}" type="pres">
      <dgm:prSet presAssocID="{8650D690-8706-41C6-B3A7-68701AD2F8A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52058-429D-4A95-B355-C00AF5CA423C}" type="pres">
      <dgm:prSet presAssocID="{8650D690-8706-41C6-B3A7-68701AD2F8A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E39F1-97D8-444D-B37E-AFDC755C5BD0}" srcId="{FB8D3F19-015E-4D47-8A10-764C26525BA6}" destId="{8650D690-8706-41C6-B3A7-68701AD2F8AE}" srcOrd="3" destOrd="0" parTransId="{02150FE6-CC9B-4AEF-92D7-D83E2EA07E8C}" sibTransId="{01593E92-2DBF-4699-9B62-7671C8C877CE}"/>
    <dgm:cxn modelId="{F2161E97-49FD-4989-81E0-79E84036315D}" type="presOf" srcId="{6C53EA74-D452-43E9-B0DB-05E82DC3CCC9}" destId="{91BD0B55-903F-406B-9F4D-25D6FCF65FC5}" srcOrd="0" destOrd="0" presId="urn:microsoft.com/office/officeart/2005/8/layout/chevron2"/>
    <dgm:cxn modelId="{8E884D41-6082-4FD0-AA20-52F517F99B1A}" srcId="{FB8D3F19-015E-4D47-8A10-764C26525BA6}" destId="{4BE5EDD8-0593-4DF7-9DC8-7D1FAD24885B}" srcOrd="0" destOrd="0" parTransId="{D3815E2E-8479-45B9-8CD4-CD6A502EF7CD}" sibTransId="{5F1DE13A-81DE-4605-B91B-08C4A3CAB4EE}"/>
    <dgm:cxn modelId="{9FC4F3CF-F83B-48B9-B291-AF3D89379C20}" srcId="{FB8D3F19-015E-4D47-8A10-764C26525BA6}" destId="{DE57F2CA-B176-4EA3-A996-F37766AE7173}" srcOrd="1" destOrd="0" parTransId="{7A5728BA-C968-4421-827E-7BFA39794B50}" sibTransId="{F4A8E095-004D-4102-BFD5-9A7C5070E76F}"/>
    <dgm:cxn modelId="{4F668169-E5CF-4E23-8ADF-046EF9DD097C}" type="presOf" srcId="{C4C2603E-F009-443F-A4EA-E1CC8C4F0A11}" destId="{E4052058-429D-4A95-B355-C00AF5CA423C}" srcOrd="0" destOrd="0" presId="urn:microsoft.com/office/officeart/2005/8/layout/chevron2"/>
    <dgm:cxn modelId="{EFC2C21F-341C-4395-8DD3-EF3806437B4C}" srcId="{8650D690-8706-41C6-B3A7-68701AD2F8AE}" destId="{C4C2603E-F009-443F-A4EA-E1CC8C4F0A11}" srcOrd="0" destOrd="0" parTransId="{C6783CE3-2096-4F31-BD6E-EF81FC4A6287}" sibTransId="{DEFDE44E-7173-4BCA-BB80-B2BDA9D2EDE1}"/>
    <dgm:cxn modelId="{65D7E143-BCB6-43BB-A013-C4FD2839C3C6}" type="presOf" srcId="{E17CAAD4-EE49-4CDF-AAC8-B8C88D803798}" destId="{7A8800C3-28A5-4677-BD39-989FF43962FE}" srcOrd="0" destOrd="0" presId="urn:microsoft.com/office/officeart/2005/8/layout/chevron2"/>
    <dgm:cxn modelId="{57ED7553-AE60-4C54-8516-C036092E51CE}" srcId="{FB8D3F19-015E-4D47-8A10-764C26525BA6}" destId="{E17CAAD4-EE49-4CDF-AAC8-B8C88D803798}" srcOrd="2" destOrd="0" parTransId="{F93E5471-22DB-4629-AABC-6D54EB8953EC}" sibTransId="{11AE6961-C1E9-4899-B9F6-876D0014CE81}"/>
    <dgm:cxn modelId="{F37909CE-1E75-4F96-9E91-19FBBCADF18D}" type="presOf" srcId="{DE57F2CA-B176-4EA3-A996-F37766AE7173}" destId="{90C10DC4-D6C5-431D-8700-53F3B2DBB241}" srcOrd="0" destOrd="0" presId="urn:microsoft.com/office/officeart/2005/8/layout/chevron2"/>
    <dgm:cxn modelId="{49C46140-6426-4247-87B8-2FFBBBE85F21}" srcId="{E17CAAD4-EE49-4CDF-AAC8-B8C88D803798}" destId="{6C53EA74-D452-43E9-B0DB-05E82DC3CCC9}" srcOrd="0" destOrd="0" parTransId="{47B5EF66-8493-404B-9A22-FB9FB92470C4}" sibTransId="{75C3F267-D57D-41BD-8018-F8565996E894}"/>
    <dgm:cxn modelId="{54C1CBFA-529C-42C1-BDD4-98A36B0AF262}" type="presOf" srcId="{4BE5EDD8-0593-4DF7-9DC8-7D1FAD24885B}" destId="{B0B4C06C-357E-49A9-AA7A-1963F391C529}" srcOrd="0" destOrd="0" presId="urn:microsoft.com/office/officeart/2005/8/layout/chevron2"/>
    <dgm:cxn modelId="{036AC36B-544B-45C8-9E90-5D2A089B43B8}" srcId="{DE57F2CA-B176-4EA3-A996-F37766AE7173}" destId="{EC99E702-41D1-4F9D-93BD-336734C6B23E}" srcOrd="0" destOrd="0" parTransId="{3124D038-3258-40BE-B56E-F5F95A3F536D}" sibTransId="{F5473702-B8D6-4472-A814-225893CD188F}"/>
    <dgm:cxn modelId="{AB13A81A-E1CF-48AD-9760-9E9E29511D27}" type="presOf" srcId="{191F6FD9-BF43-44EC-A783-C04890A8814C}" destId="{7A7BD683-359D-4AEC-A3CE-286B593E7CDB}" srcOrd="0" destOrd="0" presId="urn:microsoft.com/office/officeart/2005/8/layout/chevron2"/>
    <dgm:cxn modelId="{603F4DE6-CF8F-4C1E-93CE-FB95397915E3}" type="presOf" srcId="{FB8D3F19-015E-4D47-8A10-764C26525BA6}" destId="{7A7B3A42-517E-413B-B523-2B1AE5F63A01}" srcOrd="0" destOrd="0" presId="urn:microsoft.com/office/officeart/2005/8/layout/chevron2"/>
    <dgm:cxn modelId="{E0770E2E-94D7-4DD2-BD63-FA631C9AE460}" type="presOf" srcId="{EC99E702-41D1-4F9D-93BD-336734C6B23E}" destId="{63991B58-B5FD-415E-8F9B-6F8DB51740B8}" srcOrd="0" destOrd="0" presId="urn:microsoft.com/office/officeart/2005/8/layout/chevron2"/>
    <dgm:cxn modelId="{1C61CE70-90AB-4B02-8C38-BDFBD12177E9}" srcId="{4BE5EDD8-0593-4DF7-9DC8-7D1FAD24885B}" destId="{191F6FD9-BF43-44EC-A783-C04890A8814C}" srcOrd="0" destOrd="0" parTransId="{7E949559-860B-4A67-B106-F2FA61F3A058}" sibTransId="{57503A6E-EB0A-4282-9BB6-41CD4383F742}"/>
    <dgm:cxn modelId="{52B5ADE5-17E6-4C45-A804-078B7A9F78CA}" type="presOf" srcId="{8650D690-8706-41C6-B3A7-68701AD2F8AE}" destId="{6740F8D5-F06A-4F92-AA01-D3EEAFF93E42}" srcOrd="0" destOrd="0" presId="urn:microsoft.com/office/officeart/2005/8/layout/chevron2"/>
    <dgm:cxn modelId="{7929D96F-F91F-45C2-8614-5652AE8CA2E5}" type="presParOf" srcId="{7A7B3A42-517E-413B-B523-2B1AE5F63A01}" destId="{3BC8188B-7B39-43FB-8345-C32F690BD060}" srcOrd="0" destOrd="0" presId="urn:microsoft.com/office/officeart/2005/8/layout/chevron2"/>
    <dgm:cxn modelId="{D2E0AD44-DB89-4F5B-90C5-5AD5CF6025B6}" type="presParOf" srcId="{3BC8188B-7B39-43FB-8345-C32F690BD060}" destId="{B0B4C06C-357E-49A9-AA7A-1963F391C529}" srcOrd="0" destOrd="0" presId="urn:microsoft.com/office/officeart/2005/8/layout/chevron2"/>
    <dgm:cxn modelId="{D3EEFB58-F8F5-476A-A171-598865AD0369}" type="presParOf" srcId="{3BC8188B-7B39-43FB-8345-C32F690BD060}" destId="{7A7BD683-359D-4AEC-A3CE-286B593E7CDB}" srcOrd="1" destOrd="0" presId="urn:microsoft.com/office/officeart/2005/8/layout/chevron2"/>
    <dgm:cxn modelId="{CFD9903A-93B2-4C23-9617-637683A23F59}" type="presParOf" srcId="{7A7B3A42-517E-413B-B523-2B1AE5F63A01}" destId="{57C93305-0F69-404C-912F-AE71DFCC30C6}" srcOrd="1" destOrd="0" presId="urn:microsoft.com/office/officeart/2005/8/layout/chevron2"/>
    <dgm:cxn modelId="{C2F23AD2-E88F-4DF3-A4AA-7DDBB84CE135}" type="presParOf" srcId="{7A7B3A42-517E-413B-B523-2B1AE5F63A01}" destId="{4CAE2DAE-A4C8-4855-9969-2644CF8B4CDA}" srcOrd="2" destOrd="0" presId="urn:microsoft.com/office/officeart/2005/8/layout/chevron2"/>
    <dgm:cxn modelId="{DA50422E-0E4B-48A5-8ACB-5162E05CF1D8}" type="presParOf" srcId="{4CAE2DAE-A4C8-4855-9969-2644CF8B4CDA}" destId="{90C10DC4-D6C5-431D-8700-53F3B2DBB241}" srcOrd="0" destOrd="0" presId="urn:microsoft.com/office/officeart/2005/8/layout/chevron2"/>
    <dgm:cxn modelId="{91178CCC-EDA3-4140-AF32-854F15109CE5}" type="presParOf" srcId="{4CAE2DAE-A4C8-4855-9969-2644CF8B4CDA}" destId="{63991B58-B5FD-415E-8F9B-6F8DB51740B8}" srcOrd="1" destOrd="0" presId="urn:microsoft.com/office/officeart/2005/8/layout/chevron2"/>
    <dgm:cxn modelId="{76AE9404-2565-42E8-877E-A6876449F979}" type="presParOf" srcId="{7A7B3A42-517E-413B-B523-2B1AE5F63A01}" destId="{3ABAC012-438C-4F57-AC93-17F6D8A16228}" srcOrd="3" destOrd="0" presId="urn:microsoft.com/office/officeart/2005/8/layout/chevron2"/>
    <dgm:cxn modelId="{F5CEF88B-D037-495A-8085-1AC9EF307AF2}" type="presParOf" srcId="{7A7B3A42-517E-413B-B523-2B1AE5F63A01}" destId="{7940B04D-CE4F-4842-ACB8-236FD8873118}" srcOrd="4" destOrd="0" presId="urn:microsoft.com/office/officeart/2005/8/layout/chevron2"/>
    <dgm:cxn modelId="{A623CFEE-308D-46B6-A141-E01FB1557752}" type="presParOf" srcId="{7940B04D-CE4F-4842-ACB8-236FD8873118}" destId="{7A8800C3-28A5-4677-BD39-989FF43962FE}" srcOrd="0" destOrd="0" presId="urn:microsoft.com/office/officeart/2005/8/layout/chevron2"/>
    <dgm:cxn modelId="{521E2FAF-737C-407C-922A-66A1854A9476}" type="presParOf" srcId="{7940B04D-CE4F-4842-ACB8-236FD8873118}" destId="{91BD0B55-903F-406B-9F4D-25D6FCF65FC5}" srcOrd="1" destOrd="0" presId="urn:microsoft.com/office/officeart/2005/8/layout/chevron2"/>
    <dgm:cxn modelId="{5C6CA291-7A46-45AB-978A-05BFE8AC630D}" type="presParOf" srcId="{7A7B3A42-517E-413B-B523-2B1AE5F63A01}" destId="{FCC8FAC3-49E0-493D-A2AF-1498E7F2F9C8}" srcOrd="5" destOrd="0" presId="urn:microsoft.com/office/officeart/2005/8/layout/chevron2"/>
    <dgm:cxn modelId="{F66CB330-46CC-47F8-8D66-4CD18F1BDED4}" type="presParOf" srcId="{7A7B3A42-517E-413B-B523-2B1AE5F63A01}" destId="{96C1AA9F-B2C7-4EB2-87D5-1BBAC5D83044}" srcOrd="6" destOrd="0" presId="urn:microsoft.com/office/officeart/2005/8/layout/chevron2"/>
    <dgm:cxn modelId="{986A8326-575A-4F0A-9EE9-DDF8CAEB4F77}" type="presParOf" srcId="{96C1AA9F-B2C7-4EB2-87D5-1BBAC5D83044}" destId="{6740F8D5-F06A-4F92-AA01-D3EEAFF93E42}" srcOrd="0" destOrd="0" presId="urn:microsoft.com/office/officeart/2005/8/layout/chevron2"/>
    <dgm:cxn modelId="{CD7C49AD-B4FA-477E-B1BA-8A7652FD3F8C}" type="presParOf" srcId="{96C1AA9F-B2C7-4EB2-87D5-1BBAC5D83044}" destId="{E4052058-429D-4A95-B355-C00AF5CA42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EA779-C1A3-46B8-8B64-66309EBBC34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42B0B7D-72D9-49D2-B789-87F8987A52FA}">
      <dgm:prSet phldrT="[Текст]"/>
      <dgm:spPr/>
      <dgm:t>
        <a:bodyPr/>
        <a:lstStyle/>
        <a:p>
          <a:r>
            <a:rPr lang="ru-RU" dirty="0" smtClean="0"/>
            <a:t>1.«Надо»</a:t>
          </a:r>
          <a:endParaRPr lang="ru-RU" dirty="0"/>
        </a:p>
      </dgm:t>
    </dgm:pt>
    <dgm:pt modelId="{ED325E9D-AADD-4305-99BF-289B0EBF78EC}" type="parTrans" cxnId="{E87B6BB2-A9B5-4A80-81AB-89C543BBED87}">
      <dgm:prSet/>
      <dgm:spPr/>
      <dgm:t>
        <a:bodyPr/>
        <a:lstStyle/>
        <a:p>
          <a:endParaRPr lang="ru-RU"/>
        </a:p>
      </dgm:t>
    </dgm:pt>
    <dgm:pt modelId="{0A8905C3-5438-4065-8352-810291A4930A}" type="sibTrans" cxnId="{E87B6BB2-A9B5-4A80-81AB-89C543BBED87}">
      <dgm:prSet/>
      <dgm:spPr/>
      <dgm:t>
        <a:bodyPr/>
        <a:lstStyle/>
        <a:p>
          <a:endParaRPr lang="ru-RU"/>
        </a:p>
      </dgm:t>
    </dgm:pt>
    <dgm:pt modelId="{0B74BA5C-E1D1-46B3-B597-9FA4769BDDCA}">
      <dgm:prSet phldrT="[Текст]"/>
      <dgm:spPr>
        <a:solidFill>
          <a:srgbClr val="43BB8D"/>
        </a:solidFill>
      </dgm:spPr>
      <dgm:t>
        <a:bodyPr/>
        <a:lstStyle/>
        <a:p>
          <a:r>
            <a:rPr lang="ru-RU" dirty="0" smtClean="0"/>
            <a:t>2.«Хочу»</a:t>
          </a:r>
          <a:endParaRPr lang="ru-RU" dirty="0"/>
        </a:p>
      </dgm:t>
    </dgm:pt>
    <dgm:pt modelId="{ECB770B0-D512-4982-B613-2C57E77D1695}" type="parTrans" cxnId="{90292FC9-30EE-49A7-A7EA-0B72BAB91912}">
      <dgm:prSet/>
      <dgm:spPr/>
      <dgm:t>
        <a:bodyPr/>
        <a:lstStyle/>
        <a:p>
          <a:endParaRPr lang="ru-RU"/>
        </a:p>
      </dgm:t>
    </dgm:pt>
    <dgm:pt modelId="{ED697AF2-76FC-4E4C-B2FF-0DD497BF0F6F}" type="sibTrans" cxnId="{90292FC9-30EE-49A7-A7EA-0B72BAB91912}">
      <dgm:prSet/>
      <dgm:spPr/>
      <dgm:t>
        <a:bodyPr/>
        <a:lstStyle/>
        <a:p>
          <a:endParaRPr lang="ru-RU"/>
        </a:p>
      </dgm:t>
    </dgm:pt>
    <dgm:pt modelId="{86182AC4-9FB7-476A-86AA-D0863633626B}">
      <dgm:prSet phldrT="[Текст]"/>
      <dgm:spPr/>
      <dgm:t>
        <a:bodyPr/>
        <a:lstStyle/>
        <a:p>
          <a:r>
            <a:rPr lang="ru-RU" dirty="0" smtClean="0"/>
            <a:t>3.«Могу»</a:t>
          </a:r>
          <a:endParaRPr lang="ru-RU" dirty="0"/>
        </a:p>
      </dgm:t>
    </dgm:pt>
    <dgm:pt modelId="{9880EAD6-6064-4502-9680-04CF87C65518}" type="parTrans" cxnId="{A6BBFC7E-DC13-438C-A7B0-D2B9F3DB9972}">
      <dgm:prSet/>
      <dgm:spPr/>
      <dgm:t>
        <a:bodyPr/>
        <a:lstStyle/>
        <a:p>
          <a:endParaRPr lang="ru-RU"/>
        </a:p>
      </dgm:t>
    </dgm:pt>
    <dgm:pt modelId="{58EA3809-EC02-4C1D-AE78-786E6AFE8882}" type="sibTrans" cxnId="{A6BBFC7E-DC13-438C-A7B0-D2B9F3DB9972}">
      <dgm:prSet/>
      <dgm:spPr/>
      <dgm:t>
        <a:bodyPr/>
        <a:lstStyle/>
        <a:p>
          <a:endParaRPr lang="ru-RU"/>
        </a:p>
      </dgm:t>
    </dgm:pt>
    <dgm:pt modelId="{7BDBF46C-C9E0-4BA7-A24F-C70C9430531E}" type="pres">
      <dgm:prSet presAssocID="{97FEA779-C1A3-46B8-8B64-66309EBBC34E}" presName="CompostProcess" presStyleCnt="0">
        <dgm:presLayoutVars>
          <dgm:dir/>
          <dgm:resizeHandles val="exact"/>
        </dgm:presLayoutVars>
      </dgm:prSet>
      <dgm:spPr/>
    </dgm:pt>
    <dgm:pt modelId="{62143F6D-5446-409C-8A3A-F70B5321F415}" type="pres">
      <dgm:prSet presAssocID="{97FEA779-C1A3-46B8-8B64-66309EBBC34E}" presName="arrow" presStyleLbl="bgShp" presStyleIdx="0" presStyleCnt="1"/>
      <dgm:spPr/>
    </dgm:pt>
    <dgm:pt modelId="{DAB5968D-D5C0-47EB-B5D6-1B0DC737BA33}" type="pres">
      <dgm:prSet presAssocID="{97FEA779-C1A3-46B8-8B64-66309EBBC34E}" presName="linearProcess" presStyleCnt="0"/>
      <dgm:spPr/>
    </dgm:pt>
    <dgm:pt modelId="{81DA3145-7726-4F7A-9D94-EF10266EA485}" type="pres">
      <dgm:prSet presAssocID="{742B0B7D-72D9-49D2-B789-87F8987A52F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89CEB-C0A0-44E3-9F44-B1CB80FB42FF}" type="pres">
      <dgm:prSet presAssocID="{0A8905C3-5438-4065-8352-810291A4930A}" presName="sibTrans" presStyleCnt="0"/>
      <dgm:spPr/>
    </dgm:pt>
    <dgm:pt modelId="{4FF01F72-4396-4C02-B834-CAC3CEA4867C}" type="pres">
      <dgm:prSet presAssocID="{0B74BA5C-E1D1-46B3-B597-9FA4769BDDC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3E962-6A6E-484C-BC22-0F990ABC1A79}" type="pres">
      <dgm:prSet presAssocID="{ED697AF2-76FC-4E4C-B2FF-0DD497BF0F6F}" presName="sibTrans" presStyleCnt="0"/>
      <dgm:spPr/>
    </dgm:pt>
    <dgm:pt modelId="{92B631F0-EDE2-4793-A47B-9D20828B5958}" type="pres">
      <dgm:prSet presAssocID="{86182AC4-9FB7-476A-86AA-D0863633626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75539-B7B1-4912-95C9-28D8842728FF}" type="presOf" srcId="{0B74BA5C-E1D1-46B3-B597-9FA4769BDDCA}" destId="{4FF01F72-4396-4C02-B834-CAC3CEA4867C}" srcOrd="0" destOrd="0" presId="urn:microsoft.com/office/officeart/2005/8/layout/hProcess9"/>
    <dgm:cxn modelId="{E87B6BB2-A9B5-4A80-81AB-89C543BBED87}" srcId="{97FEA779-C1A3-46B8-8B64-66309EBBC34E}" destId="{742B0B7D-72D9-49D2-B789-87F8987A52FA}" srcOrd="0" destOrd="0" parTransId="{ED325E9D-AADD-4305-99BF-289B0EBF78EC}" sibTransId="{0A8905C3-5438-4065-8352-810291A4930A}"/>
    <dgm:cxn modelId="{38774684-1AB9-4C02-8ECE-9FC8F0E87B47}" type="presOf" srcId="{86182AC4-9FB7-476A-86AA-D0863633626B}" destId="{92B631F0-EDE2-4793-A47B-9D20828B5958}" srcOrd="0" destOrd="0" presId="urn:microsoft.com/office/officeart/2005/8/layout/hProcess9"/>
    <dgm:cxn modelId="{90292FC9-30EE-49A7-A7EA-0B72BAB91912}" srcId="{97FEA779-C1A3-46B8-8B64-66309EBBC34E}" destId="{0B74BA5C-E1D1-46B3-B597-9FA4769BDDCA}" srcOrd="1" destOrd="0" parTransId="{ECB770B0-D512-4982-B613-2C57E77D1695}" sibTransId="{ED697AF2-76FC-4E4C-B2FF-0DD497BF0F6F}"/>
    <dgm:cxn modelId="{18EFEA4A-1B30-4233-B371-15521E28C47E}" type="presOf" srcId="{742B0B7D-72D9-49D2-B789-87F8987A52FA}" destId="{81DA3145-7726-4F7A-9D94-EF10266EA485}" srcOrd="0" destOrd="0" presId="urn:microsoft.com/office/officeart/2005/8/layout/hProcess9"/>
    <dgm:cxn modelId="{3757E2B8-1D31-49B3-A81E-1AF5CE0B1DDA}" type="presOf" srcId="{97FEA779-C1A3-46B8-8B64-66309EBBC34E}" destId="{7BDBF46C-C9E0-4BA7-A24F-C70C9430531E}" srcOrd="0" destOrd="0" presId="urn:microsoft.com/office/officeart/2005/8/layout/hProcess9"/>
    <dgm:cxn modelId="{A6BBFC7E-DC13-438C-A7B0-D2B9F3DB9972}" srcId="{97FEA779-C1A3-46B8-8B64-66309EBBC34E}" destId="{86182AC4-9FB7-476A-86AA-D0863633626B}" srcOrd="2" destOrd="0" parTransId="{9880EAD6-6064-4502-9680-04CF87C65518}" sibTransId="{58EA3809-EC02-4C1D-AE78-786E6AFE8882}"/>
    <dgm:cxn modelId="{C9928B26-2C72-4A41-9AD8-BD7FC4CDDE6D}" type="presParOf" srcId="{7BDBF46C-C9E0-4BA7-A24F-C70C9430531E}" destId="{62143F6D-5446-409C-8A3A-F70B5321F415}" srcOrd="0" destOrd="0" presId="urn:microsoft.com/office/officeart/2005/8/layout/hProcess9"/>
    <dgm:cxn modelId="{B755EB80-5D16-4F5E-B560-A2FBBF9E6F86}" type="presParOf" srcId="{7BDBF46C-C9E0-4BA7-A24F-C70C9430531E}" destId="{DAB5968D-D5C0-47EB-B5D6-1B0DC737BA33}" srcOrd="1" destOrd="0" presId="urn:microsoft.com/office/officeart/2005/8/layout/hProcess9"/>
    <dgm:cxn modelId="{49D2F2AE-E25D-4976-AAA3-6E8802950F2F}" type="presParOf" srcId="{DAB5968D-D5C0-47EB-B5D6-1B0DC737BA33}" destId="{81DA3145-7726-4F7A-9D94-EF10266EA485}" srcOrd="0" destOrd="0" presId="urn:microsoft.com/office/officeart/2005/8/layout/hProcess9"/>
    <dgm:cxn modelId="{9015E8EA-086C-4303-95A8-B21EA2EE7CF3}" type="presParOf" srcId="{DAB5968D-D5C0-47EB-B5D6-1B0DC737BA33}" destId="{D5689CEB-C0A0-44E3-9F44-B1CB80FB42FF}" srcOrd="1" destOrd="0" presId="urn:microsoft.com/office/officeart/2005/8/layout/hProcess9"/>
    <dgm:cxn modelId="{762C1EF9-7C09-4F13-9778-DD09BD07B8EA}" type="presParOf" srcId="{DAB5968D-D5C0-47EB-B5D6-1B0DC737BA33}" destId="{4FF01F72-4396-4C02-B834-CAC3CEA4867C}" srcOrd="2" destOrd="0" presId="urn:microsoft.com/office/officeart/2005/8/layout/hProcess9"/>
    <dgm:cxn modelId="{7F9DAF44-0E87-4441-94EC-E52AB0F74F25}" type="presParOf" srcId="{DAB5968D-D5C0-47EB-B5D6-1B0DC737BA33}" destId="{AA83E962-6A6E-484C-BC22-0F990ABC1A79}" srcOrd="3" destOrd="0" presId="urn:microsoft.com/office/officeart/2005/8/layout/hProcess9"/>
    <dgm:cxn modelId="{41D5DE65-872F-471E-9875-A586D49B7CAD}" type="presParOf" srcId="{DAB5968D-D5C0-47EB-B5D6-1B0DC737BA33}" destId="{92B631F0-EDE2-4793-A47B-9D20828B595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F0E74-7EE7-4965-A7CA-EAA9DC855293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5B530E-9696-42A3-81B9-C35803C50A20}">
      <dgm:prSet phldrT="[Текст]"/>
      <dgm:spPr/>
      <dgm:t>
        <a:bodyPr/>
        <a:lstStyle/>
        <a:p>
          <a:r>
            <a:rPr lang="ru-RU" dirty="0" smtClean="0"/>
            <a:t>Упражнения</a:t>
          </a:r>
          <a:endParaRPr lang="ru-RU" dirty="0"/>
        </a:p>
      </dgm:t>
    </dgm:pt>
    <dgm:pt modelId="{ED7990A3-F7E8-441E-991D-42D26827759C}" type="parTrans" cxnId="{FF655EED-FF59-4459-A265-EF4AA0F4F32D}">
      <dgm:prSet/>
      <dgm:spPr/>
      <dgm:t>
        <a:bodyPr/>
        <a:lstStyle/>
        <a:p>
          <a:endParaRPr lang="ru-RU"/>
        </a:p>
      </dgm:t>
    </dgm:pt>
    <dgm:pt modelId="{B4C46535-87FC-440A-A396-D46DCCDADF65}" type="sibTrans" cxnId="{FF655EED-FF59-4459-A265-EF4AA0F4F32D}">
      <dgm:prSet/>
      <dgm:spPr/>
      <dgm:t>
        <a:bodyPr/>
        <a:lstStyle/>
        <a:p>
          <a:endParaRPr lang="ru-RU"/>
        </a:p>
      </dgm:t>
    </dgm:pt>
    <dgm:pt modelId="{211D88FA-E450-457C-BCEE-94D206FB9052}">
      <dgm:prSet phldrT="[Текст]"/>
      <dgm:spPr/>
      <dgm:t>
        <a:bodyPr/>
        <a:lstStyle/>
        <a:p>
          <a:r>
            <a:rPr lang="ru-RU" dirty="0" smtClean="0"/>
            <a:t>Идея доказательства правил</a:t>
          </a:r>
          <a:endParaRPr lang="ru-RU" dirty="0"/>
        </a:p>
      </dgm:t>
    </dgm:pt>
    <dgm:pt modelId="{EDB9A219-E914-4F27-A93B-5F2F54AB0254}" type="parTrans" cxnId="{FE9C7DD6-823C-45EC-908A-0B43A8B0B1D4}">
      <dgm:prSet/>
      <dgm:spPr/>
      <dgm:t>
        <a:bodyPr/>
        <a:lstStyle/>
        <a:p>
          <a:endParaRPr lang="ru-RU"/>
        </a:p>
      </dgm:t>
    </dgm:pt>
    <dgm:pt modelId="{28044DD2-1805-4465-965F-540DF5B90782}" type="sibTrans" cxnId="{FE9C7DD6-823C-45EC-908A-0B43A8B0B1D4}">
      <dgm:prSet/>
      <dgm:spPr/>
      <dgm:t>
        <a:bodyPr/>
        <a:lstStyle/>
        <a:p>
          <a:endParaRPr lang="ru-RU"/>
        </a:p>
      </dgm:t>
    </dgm:pt>
    <dgm:pt modelId="{52C04A73-A800-423D-AC7B-5257E1DD615E}">
      <dgm:prSet phldrT="[Текст]"/>
      <dgm:spPr/>
      <dgm:t>
        <a:bodyPr/>
        <a:lstStyle/>
        <a:p>
          <a:r>
            <a:rPr lang="ru-RU" dirty="0" smtClean="0"/>
            <a:t>Ознакомление с существенными признаками понятий</a:t>
          </a:r>
          <a:endParaRPr lang="ru-RU" dirty="0"/>
        </a:p>
      </dgm:t>
    </dgm:pt>
    <dgm:pt modelId="{C1C8D505-4168-4DB5-B206-040653644A92}" type="parTrans" cxnId="{4CA6FFE5-EB24-4B60-9439-1E3ADD520FFB}">
      <dgm:prSet/>
      <dgm:spPr/>
      <dgm:t>
        <a:bodyPr/>
        <a:lstStyle/>
        <a:p>
          <a:endParaRPr lang="ru-RU"/>
        </a:p>
      </dgm:t>
    </dgm:pt>
    <dgm:pt modelId="{F8D031EE-4E73-403B-AAA9-460EEB645E8C}" type="sibTrans" cxnId="{4CA6FFE5-EB24-4B60-9439-1E3ADD520FFB}">
      <dgm:prSet/>
      <dgm:spPr/>
      <dgm:t>
        <a:bodyPr/>
        <a:lstStyle/>
        <a:p>
          <a:endParaRPr lang="ru-RU"/>
        </a:p>
      </dgm:t>
    </dgm:pt>
    <dgm:pt modelId="{A22F8484-58F6-4A12-AB8A-F4461C194A99}">
      <dgm:prSet phldrT="[Текст]"/>
      <dgm:spPr/>
      <dgm:t>
        <a:bodyPr/>
        <a:lstStyle/>
        <a:p>
          <a:r>
            <a:rPr lang="ru-RU" dirty="0" smtClean="0"/>
            <a:t>Упражнения</a:t>
          </a:r>
          <a:endParaRPr lang="ru-RU" dirty="0"/>
        </a:p>
      </dgm:t>
    </dgm:pt>
    <dgm:pt modelId="{F3B680CF-37E0-433C-B620-6A20C236A8DD}" type="parTrans" cxnId="{5556BF13-0FDA-40F6-8669-CD9BE3C171DB}">
      <dgm:prSet/>
      <dgm:spPr/>
      <dgm:t>
        <a:bodyPr/>
        <a:lstStyle/>
        <a:p>
          <a:endParaRPr lang="ru-RU"/>
        </a:p>
      </dgm:t>
    </dgm:pt>
    <dgm:pt modelId="{1CBAF3B1-D219-4526-978E-9D43FD376F26}" type="sibTrans" cxnId="{5556BF13-0FDA-40F6-8669-CD9BE3C171DB}">
      <dgm:prSet/>
      <dgm:spPr/>
      <dgm:t>
        <a:bodyPr/>
        <a:lstStyle/>
        <a:p>
          <a:endParaRPr lang="ru-RU"/>
        </a:p>
      </dgm:t>
    </dgm:pt>
    <dgm:pt modelId="{5EC2F46D-6CB9-4940-ADBF-DBCF024B09A0}">
      <dgm:prSet phldrT="[Текст]"/>
      <dgm:spPr/>
      <dgm:t>
        <a:bodyPr/>
        <a:lstStyle/>
        <a:p>
          <a:r>
            <a:rPr lang="ru-RU" dirty="0" smtClean="0"/>
            <a:t>самостоятельно “открывают” новые знания, опираясь на объяснения учителем материала</a:t>
          </a:r>
          <a:endParaRPr lang="ru-RU" dirty="0"/>
        </a:p>
      </dgm:t>
    </dgm:pt>
    <dgm:pt modelId="{43002E9D-891D-48C1-8E4F-B97D53F75DCF}" type="parTrans" cxnId="{9244B89F-53BC-4629-B0B6-B91B87B701BE}">
      <dgm:prSet/>
      <dgm:spPr/>
      <dgm:t>
        <a:bodyPr/>
        <a:lstStyle/>
        <a:p>
          <a:endParaRPr lang="ru-RU"/>
        </a:p>
      </dgm:t>
    </dgm:pt>
    <dgm:pt modelId="{3060BE37-3CFF-4C3D-8071-0DC4ECAA0F73}" type="sibTrans" cxnId="{9244B89F-53BC-4629-B0B6-B91B87B701BE}">
      <dgm:prSet/>
      <dgm:spPr/>
      <dgm:t>
        <a:bodyPr/>
        <a:lstStyle/>
        <a:p>
          <a:endParaRPr lang="ru-RU"/>
        </a:p>
      </dgm:t>
    </dgm:pt>
    <dgm:pt modelId="{40B64A1C-DCEB-4ECB-9CF1-009420C41ACF}" type="pres">
      <dgm:prSet presAssocID="{A4DF0E74-7EE7-4965-A7CA-EAA9DC8552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7D1293-ADBD-49AD-A259-911D590D2D6A}" type="pres">
      <dgm:prSet presAssocID="{5C5B530E-9696-42A3-81B9-C35803C50A20}" presName="root" presStyleCnt="0"/>
      <dgm:spPr/>
    </dgm:pt>
    <dgm:pt modelId="{5BDA1936-4BC8-41C2-A304-914A1B459974}" type="pres">
      <dgm:prSet presAssocID="{5C5B530E-9696-42A3-81B9-C35803C50A20}" presName="rootComposite" presStyleCnt="0"/>
      <dgm:spPr/>
    </dgm:pt>
    <dgm:pt modelId="{8E1D0DC9-E4F8-4F91-A18F-39AA770C09BE}" type="pres">
      <dgm:prSet presAssocID="{5C5B530E-9696-42A3-81B9-C35803C50A20}" presName="rootText" presStyleLbl="node1" presStyleIdx="0" presStyleCnt="2"/>
      <dgm:spPr/>
      <dgm:t>
        <a:bodyPr/>
        <a:lstStyle/>
        <a:p>
          <a:endParaRPr lang="ru-RU"/>
        </a:p>
      </dgm:t>
    </dgm:pt>
    <dgm:pt modelId="{621ABC59-81B0-4BC5-9E07-92FD915677C4}" type="pres">
      <dgm:prSet presAssocID="{5C5B530E-9696-42A3-81B9-C35803C50A20}" presName="rootConnector" presStyleLbl="node1" presStyleIdx="0" presStyleCnt="2"/>
      <dgm:spPr/>
      <dgm:t>
        <a:bodyPr/>
        <a:lstStyle/>
        <a:p>
          <a:endParaRPr lang="ru-RU"/>
        </a:p>
      </dgm:t>
    </dgm:pt>
    <dgm:pt modelId="{E48D06A4-9292-42F3-9C42-96232F58EC2F}" type="pres">
      <dgm:prSet presAssocID="{5C5B530E-9696-42A3-81B9-C35803C50A20}" presName="childShape" presStyleCnt="0"/>
      <dgm:spPr/>
    </dgm:pt>
    <dgm:pt modelId="{0543016E-7528-4E94-AC62-79E535DCBB46}" type="pres">
      <dgm:prSet presAssocID="{EDB9A219-E914-4F27-A93B-5F2F54AB025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7C70D4A-317B-4323-9988-CA91054E010C}" type="pres">
      <dgm:prSet presAssocID="{211D88FA-E450-457C-BCEE-94D206FB9052}" presName="childText" presStyleLbl="bgAcc1" presStyleIdx="0" presStyleCnt="3" custScaleY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5EE85-C894-4BB3-A14E-1E73DFEB1448}" type="pres">
      <dgm:prSet presAssocID="{C1C8D505-4168-4DB5-B206-040653644A9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85DC383-26B3-485B-B87E-51CC69E2056A}" type="pres">
      <dgm:prSet presAssocID="{52C04A73-A800-423D-AC7B-5257E1DD615E}" presName="childText" presStyleLbl="bgAcc1" presStyleIdx="1" presStyleCnt="3" custScaleY="114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D7EB8-642B-4B7F-9E86-AAFAC61EE301}" type="pres">
      <dgm:prSet presAssocID="{A22F8484-58F6-4A12-AB8A-F4461C194A99}" presName="root" presStyleCnt="0"/>
      <dgm:spPr/>
    </dgm:pt>
    <dgm:pt modelId="{4B58AE25-4CBB-49DA-BED8-E6C927D6CD4F}" type="pres">
      <dgm:prSet presAssocID="{A22F8484-58F6-4A12-AB8A-F4461C194A99}" presName="rootComposite" presStyleCnt="0"/>
      <dgm:spPr/>
    </dgm:pt>
    <dgm:pt modelId="{2B3824CA-3C86-49B2-A359-49FD38D35F09}" type="pres">
      <dgm:prSet presAssocID="{A22F8484-58F6-4A12-AB8A-F4461C194A99}" presName="rootText" presStyleLbl="node1" presStyleIdx="1" presStyleCnt="2"/>
      <dgm:spPr/>
      <dgm:t>
        <a:bodyPr/>
        <a:lstStyle/>
        <a:p>
          <a:endParaRPr lang="ru-RU"/>
        </a:p>
      </dgm:t>
    </dgm:pt>
    <dgm:pt modelId="{2B556CF1-1FA6-4F00-A409-78E9BDBAADEB}" type="pres">
      <dgm:prSet presAssocID="{A22F8484-58F6-4A12-AB8A-F4461C194A99}" presName="rootConnector" presStyleLbl="node1" presStyleIdx="1" presStyleCnt="2"/>
      <dgm:spPr/>
      <dgm:t>
        <a:bodyPr/>
        <a:lstStyle/>
        <a:p>
          <a:endParaRPr lang="ru-RU"/>
        </a:p>
      </dgm:t>
    </dgm:pt>
    <dgm:pt modelId="{BB521ABE-C487-4749-A78A-00A543EEDB56}" type="pres">
      <dgm:prSet presAssocID="{A22F8484-58F6-4A12-AB8A-F4461C194A99}" presName="childShape" presStyleCnt="0"/>
      <dgm:spPr/>
    </dgm:pt>
    <dgm:pt modelId="{BF382C8E-EDF7-4665-BFCD-DCC8718122AD}" type="pres">
      <dgm:prSet presAssocID="{43002E9D-891D-48C1-8E4F-B97D53F75DC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CFF7AA5-DF84-4792-88C8-4D0DE7664E30}" type="pres">
      <dgm:prSet presAssocID="{5EC2F46D-6CB9-4940-ADBF-DBCF024B09A0}" presName="childText" presStyleLbl="bgAcc1" presStyleIdx="2" presStyleCnt="3" custScaleY="228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55EED-FF59-4459-A265-EF4AA0F4F32D}" srcId="{A4DF0E74-7EE7-4965-A7CA-EAA9DC855293}" destId="{5C5B530E-9696-42A3-81B9-C35803C50A20}" srcOrd="0" destOrd="0" parTransId="{ED7990A3-F7E8-441E-991D-42D26827759C}" sibTransId="{B4C46535-87FC-440A-A396-D46DCCDADF65}"/>
    <dgm:cxn modelId="{BA89C1AC-A334-4D23-A408-C7F571340E88}" type="presOf" srcId="{A22F8484-58F6-4A12-AB8A-F4461C194A99}" destId="{2B3824CA-3C86-49B2-A359-49FD38D35F09}" srcOrd="0" destOrd="0" presId="urn:microsoft.com/office/officeart/2005/8/layout/hierarchy3"/>
    <dgm:cxn modelId="{F12543F8-9886-4208-9C49-08EEDAA24CE7}" type="presOf" srcId="{211D88FA-E450-457C-BCEE-94D206FB9052}" destId="{F7C70D4A-317B-4323-9988-CA91054E010C}" srcOrd="0" destOrd="0" presId="urn:microsoft.com/office/officeart/2005/8/layout/hierarchy3"/>
    <dgm:cxn modelId="{9244B89F-53BC-4629-B0B6-B91B87B701BE}" srcId="{A22F8484-58F6-4A12-AB8A-F4461C194A99}" destId="{5EC2F46D-6CB9-4940-ADBF-DBCF024B09A0}" srcOrd="0" destOrd="0" parTransId="{43002E9D-891D-48C1-8E4F-B97D53F75DCF}" sibTransId="{3060BE37-3CFF-4C3D-8071-0DC4ECAA0F73}"/>
    <dgm:cxn modelId="{0085D14C-E1F1-458C-8834-1539E73DA73A}" type="presOf" srcId="{52C04A73-A800-423D-AC7B-5257E1DD615E}" destId="{E85DC383-26B3-485B-B87E-51CC69E2056A}" srcOrd="0" destOrd="0" presId="urn:microsoft.com/office/officeart/2005/8/layout/hierarchy3"/>
    <dgm:cxn modelId="{FE9C7DD6-823C-45EC-908A-0B43A8B0B1D4}" srcId="{5C5B530E-9696-42A3-81B9-C35803C50A20}" destId="{211D88FA-E450-457C-BCEE-94D206FB9052}" srcOrd="0" destOrd="0" parTransId="{EDB9A219-E914-4F27-A93B-5F2F54AB0254}" sibTransId="{28044DD2-1805-4465-965F-540DF5B90782}"/>
    <dgm:cxn modelId="{0434AFEC-1A1B-4530-9936-0C17D79D4B44}" type="presOf" srcId="{A4DF0E74-7EE7-4965-A7CA-EAA9DC855293}" destId="{40B64A1C-DCEB-4ECB-9CF1-009420C41ACF}" srcOrd="0" destOrd="0" presId="urn:microsoft.com/office/officeart/2005/8/layout/hierarchy3"/>
    <dgm:cxn modelId="{F57457BB-3E78-4896-916B-1E0734C67E9A}" type="presOf" srcId="{C1C8D505-4168-4DB5-B206-040653644A92}" destId="{04D5EE85-C894-4BB3-A14E-1E73DFEB1448}" srcOrd="0" destOrd="0" presId="urn:microsoft.com/office/officeart/2005/8/layout/hierarchy3"/>
    <dgm:cxn modelId="{81B2C8E5-1910-4D21-A022-DA7C3A5B2790}" type="presOf" srcId="{5C5B530E-9696-42A3-81B9-C35803C50A20}" destId="{621ABC59-81B0-4BC5-9E07-92FD915677C4}" srcOrd="1" destOrd="0" presId="urn:microsoft.com/office/officeart/2005/8/layout/hierarchy3"/>
    <dgm:cxn modelId="{F198BDDF-C94B-4D83-81C9-C829C7E062C9}" type="presOf" srcId="{EDB9A219-E914-4F27-A93B-5F2F54AB0254}" destId="{0543016E-7528-4E94-AC62-79E535DCBB46}" srcOrd="0" destOrd="0" presId="urn:microsoft.com/office/officeart/2005/8/layout/hierarchy3"/>
    <dgm:cxn modelId="{96429796-5AE2-4B90-B4F1-0C4EFB974D99}" type="presOf" srcId="{43002E9D-891D-48C1-8E4F-B97D53F75DCF}" destId="{BF382C8E-EDF7-4665-BFCD-DCC8718122AD}" srcOrd="0" destOrd="0" presId="urn:microsoft.com/office/officeart/2005/8/layout/hierarchy3"/>
    <dgm:cxn modelId="{5556BF13-0FDA-40F6-8669-CD9BE3C171DB}" srcId="{A4DF0E74-7EE7-4965-A7CA-EAA9DC855293}" destId="{A22F8484-58F6-4A12-AB8A-F4461C194A99}" srcOrd="1" destOrd="0" parTransId="{F3B680CF-37E0-433C-B620-6A20C236A8DD}" sibTransId="{1CBAF3B1-D219-4526-978E-9D43FD376F26}"/>
    <dgm:cxn modelId="{4CA6FFE5-EB24-4B60-9439-1E3ADD520FFB}" srcId="{5C5B530E-9696-42A3-81B9-C35803C50A20}" destId="{52C04A73-A800-423D-AC7B-5257E1DD615E}" srcOrd="1" destOrd="0" parTransId="{C1C8D505-4168-4DB5-B206-040653644A92}" sibTransId="{F8D031EE-4E73-403B-AAA9-460EEB645E8C}"/>
    <dgm:cxn modelId="{EEBB4930-F819-4E5D-9512-F448BAC4154D}" type="presOf" srcId="{5C5B530E-9696-42A3-81B9-C35803C50A20}" destId="{8E1D0DC9-E4F8-4F91-A18F-39AA770C09BE}" srcOrd="0" destOrd="0" presId="urn:microsoft.com/office/officeart/2005/8/layout/hierarchy3"/>
    <dgm:cxn modelId="{60517195-26B4-4717-BFD3-25C98A8C8383}" type="presOf" srcId="{5EC2F46D-6CB9-4940-ADBF-DBCF024B09A0}" destId="{7CFF7AA5-DF84-4792-88C8-4D0DE7664E30}" srcOrd="0" destOrd="0" presId="urn:microsoft.com/office/officeart/2005/8/layout/hierarchy3"/>
    <dgm:cxn modelId="{7D4D743C-D7B8-40B2-A9A2-A8EDFD6ED0DF}" type="presOf" srcId="{A22F8484-58F6-4A12-AB8A-F4461C194A99}" destId="{2B556CF1-1FA6-4F00-A409-78E9BDBAADEB}" srcOrd="1" destOrd="0" presId="urn:microsoft.com/office/officeart/2005/8/layout/hierarchy3"/>
    <dgm:cxn modelId="{4647B837-1831-4702-BBB5-801A6CBC0697}" type="presParOf" srcId="{40B64A1C-DCEB-4ECB-9CF1-009420C41ACF}" destId="{5A7D1293-ADBD-49AD-A259-911D590D2D6A}" srcOrd="0" destOrd="0" presId="urn:microsoft.com/office/officeart/2005/8/layout/hierarchy3"/>
    <dgm:cxn modelId="{41CAFE81-EC9D-416D-B563-50815E12C981}" type="presParOf" srcId="{5A7D1293-ADBD-49AD-A259-911D590D2D6A}" destId="{5BDA1936-4BC8-41C2-A304-914A1B459974}" srcOrd="0" destOrd="0" presId="urn:microsoft.com/office/officeart/2005/8/layout/hierarchy3"/>
    <dgm:cxn modelId="{656F6C40-2F90-401C-9EB9-FC6C46BC26BC}" type="presParOf" srcId="{5BDA1936-4BC8-41C2-A304-914A1B459974}" destId="{8E1D0DC9-E4F8-4F91-A18F-39AA770C09BE}" srcOrd="0" destOrd="0" presId="urn:microsoft.com/office/officeart/2005/8/layout/hierarchy3"/>
    <dgm:cxn modelId="{4DCE07CF-D590-4D58-88F5-2693211C1F8F}" type="presParOf" srcId="{5BDA1936-4BC8-41C2-A304-914A1B459974}" destId="{621ABC59-81B0-4BC5-9E07-92FD915677C4}" srcOrd="1" destOrd="0" presId="urn:microsoft.com/office/officeart/2005/8/layout/hierarchy3"/>
    <dgm:cxn modelId="{FB896E70-98BD-486B-B3AE-EEF39659D9EA}" type="presParOf" srcId="{5A7D1293-ADBD-49AD-A259-911D590D2D6A}" destId="{E48D06A4-9292-42F3-9C42-96232F58EC2F}" srcOrd="1" destOrd="0" presId="urn:microsoft.com/office/officeart/2005/8/layout/hierarchy3"/>
    <dgm:cxn modelId="{C3D4B1A5-3F47-41A8-B33A-D46C7A4FB56F}" type="presParOf" srcId="{E48D06A4-9292-42F3-9C42-96232F58EC2F}" destId="{0543016E-7528-4E94-AC62-79E535DCBB46}" srcOrd="0" destOrd="0" presId="urn:microsoft.com/office/officeart/2005/8/layout/hierarchy3"/>
    <dgm:cxn modelId="{ECB9ED9E-A37D-421E-87A4-A6E3BC0A1369}" type="presParOf" srcId="{E48D06A4-9292-42F3-9C42-96232F58EC2F}" destId="{F7C70D4A-317B-4323-9988-CA91054E010C}" srcOrd="1" destOrd="0" presId="urn:microsoft.com/office/officeart/2005/8/layout/hierarchy3"/>
    <dgm:cxn modelId="{A9E30EF2-816E-480A-9177-B514F013ED47}" type="presParOf" srcId="{E48D06A4-9292-42F3-9C42-96232F58EC2F}" destId="{04D5EE85-C894-4BB3-A14E-1E73DFEB1448}" srcOrd="2" destOrd="0" presId="urn:microsoft.com/office/officeart/2005/8/layout/hierarchy3"/>
    <dgm:cxn modelId="{26B5D9E0-2CEB-4B6C-827C-3B831927D0FF}" type="presParOf" srcId="{E48D06A4-9292-42F3-9C42-96232F58EC2F}" destId="{E85DC383-26B3-485B-B87E-51CC69E2056A}" srcOrd="3" destOrd="0" presId="urn:microsoft.com/office/officeart/2005/8/layout/hierarchy3"/>
    <dgm:cxn modelId="{B114879F-161A-404A-8EB5-0475767D8488}" type="presParOf" srcId="{40B64A1C-DCEB-4ECB-9CF1-009420C41ACF}" destId="{452D7EB8-642B-4B7F-9E86-AAFAC61EE301}" srcOrd="1" destOrd="0" presId="urn:microsoft.com/office/officeart/2005/8/layout/hierarchy3"/>
    <dgm:cxn modelId="{77C32FDE-5FA0-496C-89F8-6944597B6FB3}" type="presParOf" srcId="{452D7EB8-642B-4B7F-9E86-AAFAC61EE301}" destId="{4B58AE25-4CBB-49DA-BED8-E6C927D6CD4F}" srcOrd="0" destOrd="0" presId="urn:microsoft.com/office/officeart/2005/8/layout/hierarchy3"/>
    <dgm:cxn modelId="{9FE59FE2-D6F3-4E4D-A583-535E7015ECD7}" type="presParOf" srcId="{4B58AE25-4CBB-49DA-BED8-E6C927D6CD4F}" destId="{2B3824CA-3C86-49B2-A359-49FD38D35F09}" srcOrd="0" destOrd="0" presId="urn:microsoft.com/office/officeart/2005/8/layout/hierarchy3"/>
    <dgm:cxn modelId="{44E50F07-DDE7-45B5-993E-EAECBFAAAB31}" type="presParOf" srcId="{4B58AE25-4CBB-49DA-BED8-E6C927D6CD4F}" destId="{2B556CF1-1FA6-4F00-A409-78E9BDBAADEB}" srcOrd="1" destOrd="0" presId="urn:microsoft.com/office/officeart/2005/8/layout/hierarchy3"/>
    <dgm:cxn modelId="{39D890CF-D073-4C9A-BC58-02D56BDAAFF0}" type="presParOf" srcId="{452D7EB8-642B-4B7F-9E86-AAFAC61EE301}" destId="{BB521ABE-C487-4749-A78A-00A543EEDB56}" srcOrd="1" destOrd="0" presId="urn:microsoft.com/office/officeart/2005/8/layout/hierarchy3"/>
    <dgm:cxn modelId="{15E0545B-F7EF-4C8C-8CCD-2C9F9953C617}" type="presParOf" srcId="{BB521ABE-C487-4749-A78A-00A543EEDB56}" destId="{BF382C8E-EDF7-4665-BFCD-DCC8718122AD}" srcOrd="0" destOrd="0" presId="urn:microsoft.com/office/officeart/2005/8/layout/hierarchy3"/>
    <dgm:cxn modelId="{BD110453-B4A5-4112-AA01-E49E6C23A017}" type="presParOf" srcId="{BB521ABE-C487-4749-A78A-00A543EEDB56}" destId="{7CFF7AA5-DF84-4792-88C8-4D0DE7664E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FD28BD-56CD-42D1-B696-BE5D858E10F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E6DAC36-11A5-4406-AA37-B02CE359E2E0}">
      <dgm:prSet phldrT="[Текст]"/>
      <dgm:spPr/>
      <dgm:t>
        <a:bodyPr/>
        <a:lstStyle/>
        <a:p>
          <a:r>
            <a:rPr lang="ru-RU" dirty="0" smtClean="0"/>
            <a:t>усвоение существенных свойств понятия</a:t>
          </a:r>
          <a:endParaRPr lang="ru-RU" dirty="0"/>
        </a:p>
      </dgm:t>
    </dgm:pt>
    <dgm:pt modelId="{022470B7-9FE7-4A16-816F-DD57EC738951}" type="parTrans" cxnId="{5FE8AEB1-F11E-44AC-8492-D1E12E3CF831}">
      <dgm:prSet/>
      <dgm:spPr/>
      <dgm:t>
        <a:bodyPr/>
        <a:lstStyle/>
        <a:p>
          <a:endParaRPr lang="ru-RU"/>
        </a:p>
      </dgm:t>
    </dgm:pt>
    <dgm:pt modelId="{D6D7A364-B593-495C-9E16-149B7B17FCE4}" type="sibTrans" cxnId="{5FE8AEB1-F11E-44AC-8492-D1E12E3CF831}">
      <dgm:prSet/>
      <dgm:spPr/>
      <dgm:t>
        <a:bodyPr/>
        <a:lstStyle/>
        <a:p>
          <a:endParaRPr lang="ru-RU"/>
        </a:p>
      </dgm:t>
    </dgm:pt>
    <dgm:pt modelId="{2658142D-E28D-4049-8A7D-F9A530CFFCD9}">
      <dgm:prSet phldrT="[Текст]"/>
      <dgm:spPr/>
      <dgm:t>
        <a:bodyPr/>
        <a:lstStyle/>
        <a:p>
          <a:r>
            <a:rPr lang="ru-RU" dirty="0" smtClean="0"/>
            <a:t>постигается связь изучаемого с ранее изученным</a:t>
          </a:r>
          <a:endParaRPr lang="ru-RU" dirty="0"/>
        </a:p>
      </dgm:t>
    </dgm:pt>
    <dgm:pt modelId="{86C945C8-013B-4B8F-A390-FEC8905AE67E}" type="parTrans" cxnId="{D9447CF9-4717-4D89-B41E-0223CB8FFE9C}">
      <dgm:prSet/>
      <dgm:spPr/>
      <dgm:t>
        <a:bodyPr/>
        <a:lstStyle/>
        <a:p>
          <a:endParaRPr lang="ru-RU"/>
        </a:p>
      </dgm:t>
    </dgm:pt>
    <dgm:pt modelId="{B3492AF2-88C6-4D6C-9DB9-EA84A7EE832D}" type="sibTrans" cxnId="{D9447CF9-4717-4D89-B41E-0223CB8FFE9C}">
      <dgm:prSet/>
      <dgm:spPr/>
      <dgm:t>
        <a:bodyPr/>
        <a:lstStyle/>
        <a:p>
          <a:endParaRPr lang="ru-RU"/>
        </a:p>
      </dgm:t>
    </dgm:pt>
    <dgm:pt modelId="{F0B4FE17-85B5-4700-847B-35D4C482E458}" type="pres">
      <dgm:prSet presAssocID="{A3FD28BD-56CD-42D1-B696-BE5D858E10FD}" presName="Name0" presStyleCnt="0">
        <dgm:presLayoutVars>
          <dgm:dir/>
          <dgm:resizeHandles val="exact"/>
        </dgm:presLayoutVars>
      </dgm:prSet>
      <dgm:spPr/>
    </dgm:pt>
    <dgm:pt modelId="{6D4F46AE-42FF-41E9-B566-53FB0DFF0FFF}" type="pres">
      <dgm:prSet presAssocID="{8E6DAC36-11A5-4406-AA37-B02CE359E2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359F5-0719-4103-928E-01DCB74707C2}" type="pres">
      <dgm:prSet presAssocID="{D6D7A364-B593-495C-9E16-149B7B17FCE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F4EB444-3AC5-4BDD-B65B-7AA9369E9B1C}" type="pres">
      <dgm:prSet presAssocID="{D6D7A364-B593-495C-9E16-149B7B17FCE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2BF9AF02-898B-43C3-A207-3621FFF21BFD}" type="pres">
      <dgm:prSet presAssocID="{2658142D-E28D-4049-8A7D-F9A530CFFCD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8E02A-90E7-4B7F-BB1E-922B63BF36DD}" type="presOf" srcId="{A3FD28BD-56CD-42D1-B696-BE5D858E10FD}" destId="{F0B4FE17-85B5-4700-847B-35D4C482E458}" srcOrd="0" destOrd="0" presId="urn:microsoft.com/office/officeart/2005/8/layout/process1"/>
    <dgm:cxn modelId="{A7E9C72D-FD2B-4A39-9F81-5E378C020D8D}" type="presOf" srcId="{2658142D-E28D-4049-8A7D-F9A530CFFCD9}" destId="{2BF9AF02-898B-43C3-A207-3621FFF21BFD}" srcOrd="0" destOrd="0" presId="urn:microsoft.com/office/officeart/2005/8/layout/process1"/>
    <dgm:cxn modelId="{5FE8AEB1-F11E-44AC-8492-D1E12E3CF831}" srcId="{A3FD28BD-56CD-42D1-B696-BE5D858E10FD}" destId="{8E6DAC36-11A5-4406-AA37-B02CE359E2E0}" srcOrd="0" destOrd="0" parTransId="{022470B7-9FE7-4A16-816F-DD57EC738951}" sibTransId="{D6D7A364-B593-495C-9E16-149B7B17FCE4}"/>
    <dgm:cxn modelId="{5838D8FA-B2E3-4E33-8B14-C179CE0D9992}" type="presOf" srcId="{D6D7A364-B593-495C-9E16-149B7B17FCE4}" destId="{64E359F5-0719-4103-928E-01DCB74707C2}" srcOrd="0" destOrd="0" presId="urn:microsoft.com/office/officeart/2005/8/layout/process1"/>
    <dgm:cxn modelId="{B9CDDD35-03F1-49BD-85CC-061B76F3297C}" type="presOf" srcId="{D6D7A364-B593-495C-9E16-149B7B17FCE4}" destId="{FF4EB444-3AC5-4BDD-B65B-7AA9369E9B1C}" srcOrd="1" destOrd="0" presId="urn:microsoft.com/office/officeart/2005/8/layout/process1"/>
    <dgm:cxn modelId="{83CD6204-1E1A-4CEC-8ADA-A4C48744210E}" type="presOf" srcId="{8E6DAC36-11A5-4406-AA37-B02CE359E2E0}" destId="{6D4F46AE-42FF-41E9-B566-53FB0DFF0FFF}" srcOrd="0" destOrd="0" presId="urn:microsoft.com/office/officeart/2005/8/layout/process1"/>
    <dgm:cxn modelId="{D9447CF9-4717-4D89-B41E-0223CB8FFE9C}" srcId="{A3FD28BD-56CD-42D1-B696-BE5D858E10FD}" destId="{2658142D-E28D-4049-8A7D-F9A530CFFCD9}" srcOrd="1" destOrd="0" parTransId="{86C945C8-013B-4B8F-A390-FEC8905AE67E}" sibTransId="{B3492AF2-88C6-4D6C-9DB9-EA84A7EE832D}"/>
    <dgm:cxn modelId="{1912BE3C-16E4-43D4-AD24-9CF621354E68}" type="presParOf" srcId="{F0B4FE17-85B5-4700-847B-35D4C482E458}" destId="{6D4F46AE-42FF-41E9-B566-53FB0DFF0FFF}" srcOrd="0" destOrd="0" presId="urn:microsoft.com/office/officeart/2005/8/layout/process1"/>
    <dgm:cxn modelId="{872BBE73-E9ED-4A36-B13C-7C85710852BA}" type="presParOf" srcId="{F0B4FE17-85B5-4700-847B-35D4C482E458}" destId="{64E359F5-0719-4103-928E-01DCB74707C2}" srcOrd="1" destOrd="0" presId="urn:microsoft.com/office/officeart/2005/8/layout/process1"/>
    <dgm:cxn modelId="{440154EE-58C5-435B-A63F-8D2D74DAAD15}" type="presParOf" srcId="{64E359F5-0719-4103-928E-01DCB74707C2}" destId="{FF4EB444-3AC5-4BDD-B65B-7AA9369E9B1C}" srcOrd="0" destOrd="0" presId="urn:microsoft.com/office/officeart/2005/8/layout/process1"/>
    <dgm:cxn modelId="{BA53EE08-37FA-423E-AD05-AC5B19174646}" type="presParOf" srcId="{F0B4FE17-85B5-4700-847B-35D4C482E458}" destId="{2BF9AF02-898B-43C3-A207-3621FFF21BF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D6EDB3-8780-4EE5-8DF3-47DE373534E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F428B7-C57A-4316-BEFA-FD3AEAB63F86}">
      <dgm:prSet phldrT="[Текст]"/>
      <dgm:spPr/>
      <dgm:t>
        <a:bodyPr/>
        <a:lstStyle/>
        <a:p>
          <a:r>
            <a:rPr lang="ru-RU" dirty="0" smtClean="0"/>
            <a:t>Фиксация нового содержания</a:t>
          </a:r>
          <a:endParaRPr lang="ru-RU" dirty="0"/>
        </a:p>
      </dgm:t>
    </dgm:pt>
    <dgm:pt modelId="{6E2BFE69-7E6C-4EA2-9B08-6C3C6746BA33}" type="parTrans" cxnId="{FF4C7EA4-4C94-46C7-A107-F7A215A1E797}">
      <dgm:prSet/>
      <dgm:spPr/>
      <dgm:t>
        <a:bodyPr/>
        <a:lstStyle/>
        <a:p>
          <a:endParaRPr lang="ru-RU"/>
        </a:p>
      </dgm:t>
    </dgm:pt>
    <dgm:pt modelId="{FE367D6F-C975-41AF-8173-6C72348DB91D}" type="sibTrans" cxnId="{FF4C7EA4-4C94-46C7-A107-F7A215A1E797}">
      <dgm:prSet/>
      <dgm:spPr/>
      <dgm:t>
        <a:bodyPr/>
        <a:lstStyle/>
        <a:p>
          <a:endParaRPr lang="ru-RU"/>
        </a:p>
      </dgm:t>
    </dgm:pt>
    <dgm:pt modelId="{E3556F76-2F4A-486C-A167-7673CFE720AA}">
      <dgm:prSet phldrT="[Текст]"/>
      <dgm:spPr/>
      <dgm:t>
        <a:bodyPr/>
        <a:lstStyle/>
        <a:p>
          <a:r>
            <a:rPr lang="ru-RU" dirty="0" smtClean="0"/>
            <a:t>Организация рефлексии</a:t>
          </a:r>
          <a:endParaRPr lang="ru-RU" dirty="0"/>
        </a:p>
      </dgm:t>
    </dgm:pt>
    <dgm:pt modelId="{B1389301-BFDF-4C97-8216-0528645A8410}" type="parTrans" cxnId="{CDD17EAD-115C-42AE-8411-030DA0DF94BB}">
      <dgm:prSet/>
      <dgm:spPr/>
      <dgm:t>
        <a:bodyPr/>
        <a:lstStyle/>
        <a:p>
          <a:endParaRPr lang="ru-RU"/>
        </a:p>
      </dgm:t>
    </dgm:pt>
    <dgm:pt modelId="{FF23CB81-B3B8-480D-8E71-3113CAB4732A}" type="sibTrans" cxnId="{CDD17EAD-115C-42AE-8411-030DA0DF94BB}">
      <dgm:prSet/>
      <dgm:spPr/>
      <dgm:t>
        <a:bodyPr/>
        <a:lstStyle/>
        <a:p>
          <a:endParaRPr lang="ru-RU"/>
        </a:p>
      </dgm:t>
    </dgm:pt>
    <dgm:pt modelId="{F6C89843-38C2-418D-8EC3-A1EAEA53475E}">
      <dgm:prSet phldrT="[Текст]"/>
      <dgm:spPr/>
      <dgm:t>
        <a:bodyPr/>
        <a:lstStyle/>
        <a:p>
          <a:r>
            <a:rPr lang="ru-RU" dirty="0" smtClean="0"/>
            <a:t>Самооценка собственной учебной деятельности</a:t>
          </a:r>
          <a:endParaRPr lang="ru-RU" dirty="0"/>
        </a:p>
      </dgm:t>
    </dgm:pt>
    <dgm:pt modelId="{5C163D03-14C7-4168-A3B4-70D61F207802}" type="parTrans" cxnId="{7133FAAE-4A3E-43ED-B128-698DDAF94F18}">
      <dgm:prSet/>
      <dgm:spPr/>
      <dgm:t>
        <a:bodyPr/>
        <a:lstStyle/>
        <a:p>
          <a:endParaRPr lang="ru-RU"/>
        </a:p>
      </dgm:t>
    </dgm:pt>
    <dgm:pt modelId="{4166E3DE-F29B-4BBA-B6E8-B7C58A51C065}" type="sibTrans" cxnId="{7133FAAE-4A3E-43ED-B128-698DDAF94F18}">
      <dgm:prSet/>
      <dgm:spPr/>
      <dgm:t>
        <a:bodyPr/>
        <a:lstStyle/>
        <a:p>
          <a:endParaRPr lang="ru-RU"/>
        </a:p>
      </dgm:t>
    </dgm:pt>
    <dgm:pt modelId="{42C579C0-1B73-4F3E-81A7-10C3707875DD}">
      <dgm:prSet phldrT="[Текст]"/>
      <dgm:spPr/>
      <dgm:t>
        <a:bodyPr/>
        <a:lstStyle/>
        <a:p>
          <a:r>
            <a:rPr lang="ru-RU" dirty="0" smtClean="0"/>
            <a:t>Соотнесение цели и результатов</a:t>
          </a:r>
          <a:endParaRPr lang="ru-RU" dirty="0"/>
        </a:p>
      </dgm:t>
    </dgm:pt>
    <dgm:pt modelId="{E770C00D-FE7C-446F-BC84-679BC7400646}" type="parTrans" cxnId="{3ACD2317-53EF-47C5-9379-7CA70A81E005}">
      <dgm:prSet/>
      <dgm:spPr/>
      <dgm:t>
        <a:bodyPr/>
        <a:lstStyle/>
        <a:p>
          <a:endParaRPr lang="ru-RU"/>
        </a:p>
      </dgm:t>
    </dgm:pt>
    <dgm:pt modelId="{D8049509-A1C6-4C61-9C2A-93BC700E3400}" type="sibTrans" cxnId="{3ACD2317-53EF-47C5-9379-7CA70A81E005}">
      <dgm:prSet/>
      <dgm:spPr/>
      <dgm:t>
        <a:bodyPr/>
        <a:lstStyle/>
        <a:p>
          <a:endParaRPr lang="ru-RU"/>
        </a:p>
      </dgm:t>
    </dgm:pt>
    <dgm:pt modelId="{1A650E80-CB65-4125-B452-EB3741C56DB6}">
      <dgm:prSet phldrT="[Текст]"/>
      <dgm:spPr/>
      <dgm:t>
        <a:bodyPr/>
        <a:lstStyle/>
        <a:p>
          <a:r>
            <a:rPr lang="ru-RU" dirty="0" smtClean="0"/>
            <a:t>Фиксация степени соответствия цели и результатов</a:t>
          </a:r>
          <a:endParaRPr lang="ru-RU" dirty="0"/>
        </a:p>
      </dgm:t>
    </dgm:pt>
    <dgm:pt modelId="{AC758718-8AD4-4251-9131-917B44630949}" type="parTrans" cxnId="{65EC035F-3A96-44F9-81F6-61974B4F534A}">
      <dgm:prSet/>
      <dgm:spPr/>
      <dgm:t>
        <a:bodyPr/>
        <a:lstStyle/>
        <a:p>
          <a:endParaRPr lang="ru-RU"/>
        </a:p>
      </dgm:t>
    </dgm:pt>
    <dgm:pt modelId="{37C80BF9-2A37-4174-837E-3257DD5E7813}" type="sibTrans" cxnId="{65EC035F-3A96-44F9-81F6-61974B4F534A}">
      <dgm:prSet/>
      <dgm:spPr/>
      <dgm:t>
        <a:bodyPr/>
        <a:lstStyle/>
        <a:p>
          <a:endParaRPr lang="ru-RU"/>
        </a:p>
      </dgm:t>
    </dgm:pt>
    <dgm:pt modelId="{2D04F98C-01CB-4C7F-828F-60D3C7A78CFD}" type="pres">
      <dgm:prSet presAssocID="{BED6EDB3-8780-4EE5-8DF3-47DE373534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CE7D27-1B7C-41DB-9DAA-B167CCF9E6D1}" type="pres">
      <dgm:prSet presAssocID="{BED6EDB3-8780-4EE5-8DF3-47DE373534EE}" presName="cycle" presStyleCnt="0"/>
      <dgm:spPr/>
    </dgm:pt>
    <dgm:pt modelId="{AF1D3451-0038-49F0-9F8F-BB85D6E945E2}" type="pres">
      <dgm:prSet presAssocID="{CDF428B7-C57A-4316-BEFA-FD3AEAB63F8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FF793-1FE8-43EB-A3D6-964B31F551BC}" type="pres">
      <dgm:prSet presAssocID="{FE367D6F-C975-41AF-8173-6C72348DB91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D09C8F7-C478-4666-9ED5-6AE9FF53F142}" type="pres">
      <dgm:prSet presAssocID="{E3556F76-2F4A-486C-A167-7673CFE720AA}" presName="nodeFollowingNodes" presStyleLbl="node1" presStyleIdx="1" presStyleCnt="5" custScaleX="106163" custScaleY="107946" custRadScaleRad="100624" custRadScaleInc="8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CAAC5-C284-4E43-AFEC-FDC0A6D76902}" type="pres">
      <dgm:prSet presAssocID="{F6C89843-38C2-418D-8EC3-A1EAEA53475E}" presName="nodeFollowingNodes" presStyleLbl="node1" presStyleIdx="2" presStyleCnt="5" custScaleX="131670" custScaleY="124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E4D3D-009B-4469-ABEC-0BDB13D248ED}" type="pres">
      <dgm:prSet presAssocID="{42C579C0-1B73-4F3E-81A7-10C3707875DD}" presName="nodeFollowingNodes" presStyleLbl="node1" presStyleIdx="3" presStyleCnt="5" custRadScaleRad="106870" custRadScaleInc="31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1AF5F-646D-4608-B933-990DA1164C97}" type="pres">
      <dgm:prSet presAssocID="{1A650E80-CB65-4125-B452-EB3741C56DB6}" presName="nodeFollowingNodes" presStyleLbl="node1" presStyleIdx="4" presStyleCnt="5" custScaleX="123178" custScaleY="13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5CE45-737E-49AE-A6EB-55098419B000}" type="presOf" srcId="{CDF428B7-C57A-4316-BEFA-FD3AEAB63F86}" destId="{AF1D3451-0038-49F0-9F8F-BB85D6E945E2}" srcOrd="0" destOrd="0" presId="urn:microsoft.com/office/officeart/2005/8/layout/cycle3"/>
    <dgm:cxn modelId="{825E92C2-C627-41A3-A4C8-CC5F7CE1D0E0}" type="presOf" srcId="{1A650E80-CB65-4125-B452-EB3741C56DB6}" destId="{7E11AF5F-646D-4608-B933-990DA1164C97}" srcOrd="0" destOrd="0" presId="urn:microsoft.com/office/officeart/2005/8/layout/cycle3"/>
    <dgm:cxn modelId="{43C224E7-4249-4B2B-9F3E-00197000A843}" type="presOf" srcId="{BED6EDB3-8780-4EE5-8DF3-47DE373534EE}" destId="{2D04F98C-01CB-4C7F-828F-60D3C7A78CFD}" srcOrd="0" destOrd="0" presId="urn:microsoft.com/office/officeart/2005/8/layout/cycle3"/>
    <dgm:cxn modelId="{1FB42FC6-07C2-40CE-AA86-52352180904F}" type="presOf" srcId="{FE367D6F-C975-41AF-8173-6C72348DB91D}" destId="{0B3FF793-1FE8-43EB-A3D6-964B31F551BC}" srcOrd="0" destOrd="0" presId="urn:microsoft.com/office/officeart/2005/8/layout/cycle3"/>
    <dgm:cxn modelId="{FF4C7EA4-4C94-46C7-A107-F7A215A1E797}" srcId="{BED6EDB3-8780-4EE5-8DF3-47DE373534EE}" destId="{CDF428B7-C57A-4316-BEFA-FD3AEAB63F86}" srcOrd="0" destOrd="0" parTransId="{6E2BFE69-7E6C-4EA2-9B08-6C3C6746BA33}" sibTransId="{FE367D6F-C975-41AF-8173-6C72348DB91D}"/>
    <dgm:cxn modelId="{945DAC6E-188D-432E-B34E-4988DEEFCC0E}" type="presOf" srcId="{42C579C0-1B73-4F3E-81A7-10C3707875DD}" destId="{0E2E4D3D-009B-4469-ABEC-0BDB13D248ED}" srcOrd="0" destOrd="0" presId="urn:microsoft.com/office/officeart/2005/8/layout/cycle3"/>
    <dgm:cxn modelId="{3ACD2317-53EF-47C5-9379-7CA70A81E005}" srcId="{BED6EDB3-8780-4EE5-8DF3-47DE373534EE}" destId="{42C579C0-1B73-4F3E-81A7-10C3707875DD}" srcOrd="3" destOrd="0" parTransId="{E770C00D-FE7C-446F-BC84-679BC7400646}" sibTransId="{D8049509-A1C6-4C61-9C2A-93BC700E3400}"/>
    <dgm:cxn modelId="{7133FAAE-4A3E-43ED-B128-698DDAF94F18}" srcId="{BED6EDB3-8780-4EE5-8DF3-47DE373534EE}" destId="{F6C89843-38C2-418D-8EC3-A1EAEA53475E}" srcOrd="2" destOrd="0" parTransId="{5C163D03-14C7-4168-A3B4-70D61F207802}" sibTransId="{4166E3DE-F29B-4BBA-B6E8-B7C58A51C065}"/>
    <dgm:cxn modelId="{259EF526-1DF6-49E3-AAA7-3054630234B5}" type="presOf" srcId="{F6C89843-38C2-418D-8EC3-A1EAEA53475E}" destId="{50DCAAC5-C284-4E43-AFEC-FDC0A6D76902}" srcOrd="0" destOrd="0" presId="urn:microsoft.com/office/officeart/2005/8/layout/cycle3"/>
    <dgm:cxn modelId="{CDD17EAD-115C-42AE-8411-030DA0DF94BB}" srcId="{BED6EDB3-8780-4EE5-8DF3-47DE373534EE}" destId="{E3556F76-2F4A-486C-A167-7673CFE720AA}" srcOrd="1" destOrd="0" parTransId="{B1389301-BFDF-4C97-8216-0528645A8410}" sibTransId="{FF23CB81-B3B8-480D-8E71-3113CAB4732A}"/>
    <dgm:cxn modelId="{65EC035F-3A96-44F9-81F6-61974B4F534A}" srcId="{BED6EDB3-8780-4EE5-8DF3-47DE373534EE}" destId="{1A650E80-CB65-4125-B452-EB3741C56DB6}" srcOrd="4" destOrd="0" parTransId="{AC758718-8AD4-4251-9131-917B44630949}" sibTransId="{37C80BF9-2A37-4174-837E-3257DD5E7813}"/>
    <dgm:cxn modelId="{8635A0D6-2022-485C-BD5F-430A6B64B8D0}" type="presOf" srcId="{E3556F76-2F4A-486C-A167-7673CFE720AA}" destId="{7D09C8F7-C478-4666-9ED5-6AE9FF53F142}" srcOrd="0" destOrd="0" presId="urn:microsoft.com/office/officeart/2005/8/layout/cycle3"/>
    <dgm:cxn modelId="{9E2E66B1-6389-4DDB-B1D6-35DED8F9CD58}" type="presParOf" srcId="{2D04F98C-01CB-4C7F-828F-60D3C7A78CFD}" destId="{E9CE7D27-1B7C-41DB-9DAA-B167CCF9E6D1}" srcOrd="0" destOrd="0" presId="urn:microsoft.com/office/officeart/2005/8/layout/cycle3"/>
    <dgm:cxn modelId="{7E0726E0-10D0-405F-993B-4029D13473F4}" type="presParOf" srcId="{E9CE7D27-1B7C-41DB-9DAA-B167CCF9E6D1}" destId="{AF1D3451-0038-49F0-9F8F-BB85D6E945E2}" srcOrd="0" destOrd="0" presId="urn:microsoft.com/office/officeart/2005/8/layout/cycle3"/>
    <dgm:cxn modelId="{73D46890-E4EB-444B-A2C8-87014318C9F4}" type="presParOf" srcId="{E9CE7D27-1B7C-41DB-9DAA-B167CCF9E6D1}" destId="{0B3FF793-1FE8-43EB-A3D6-964B31F551BC}" srcOrd="1" destOrd="0" presId="urn:microsoft.com/office/officeart/2005/8/layout/cycle3"/>
    <dgm:cxn modelId="{BF6F48BC-73DA-4F98-AFC9-D0FAFCA5FD6C}" type="presParOf" srcId="{E9CE7D27-1B7C-41DB-9DAA-B167CCF9E6D1}" destId="{7D09C8F7-C478-4666-9ED5-6AE9FF53F142}" srcOrd="2" destOrd="0" presId="urn:microsoft.com/office/officeart/2005/8/layout/cycle3"/>
    <dgm:cxn modelId="{53E1DE2E-2EF9-4281-AD2E-53DCE19D7D2B}" type="presParOf" srcId="{E9CE7D27-1B7C-41DB-9DAA-B167CCF9E6D1}" destId="{50DCAAC5-C284-4E43-AFEC-FDC0A6D76902}" srcOrd="3" destOrd="0" presId="urn:microsoft.com/office/officeart/2005/8/layout/cycle3"/>
    <dgm:cxn modelId="{82BDCA8B-439A-469E-9829-B944189861B6}" type="presParOf" srcId="{E9CE7D27-1B7C-41DB-9DAA-B167CCF9E6D1}" destId="{0E2E4D3D-009B-4469-ABEC-0BDB13D248ED}" srcOrd="4" destOrd="0" presId="urn:microsoft.com/office/officeart/2005/8/layout/cycle3"/>
    <dgm:cxn modelId="{3421C022-CDFC-417D-B0BB-EC94D6C16244}" type="presParOf" srcId="{E9CE7D27-1B7C-41DB-9DAA-B167CCF9E6D1}" destId="{7E11AF5F-646D-4608-B933-990DA1164C9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C8C59A-E908-4EC1-B9FF-97AE60EAE7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091164-8B6F-4636-8447-7C65A241FF00}">
      <dgm:prSet phldrT="[Текст]"/>
      <dgm:spPr/>
      <dgm:t>
        <a:bodyPr/>
        <a:lstStyle/>
        <a:p>
          <a:r>
            <a:rPr lang="ru-RU" dirty="0" smtClean="0"/>
            <a:t>приобретают новые знания</a:t>
          </a:r>
          <a:endParaRPr lang="ru-RU" dirty="0"/>
        </a:p>
      </dgm:t>
    </dgm:pt>
    <dgm:pt modelId="{CAE8B2F5-2416-48DA-BC9B-D7AB33F3AB91}" type="parTrans" cxnId="{3D014D24-0D37-44F1-BC2C-C950090DAFA1}">
      <dgm:prSet/>
      <dgm:spPr/>
      <dgm:t>
        <a:bodyPr/>
        <a:lstStyle/>
        <a:p>
          <a:endParaRPr lang="ru-RU"/>
        </a:p>
      </dgm:t>
    </dgm:pt>
    <dgm:pt modelId="{A62022BB-B71B-4CD1-A487-10775DB37D62}" type="sibTrans" cxnId="{3D014D24-0D37-44F1-BC2C-C950090DAFA1}">
      <dgm:prSet/>
      <dgm:spPr/>
      <dgm:t>
        <a:bodyPr/>
        <a:lstStyle/>
        <a:p>
          <a:endParaRPr lang="ru-RU"/>
        </a:p>
      </dgm:t>
    </dgm:pt>
    <dgm:pt modelId="{219649AF-E605-4E83-BA04-9F4C8DF8884D}">
      <dgm:prSet phldrT="[Текст]"/>
      <dgm:spPr/>
      <dgm:t>
        <a:bodyPr/>
        <a:lstStyle/>
        <a:p>
          <a:r>
            <a:rPr lang="ru-RU" dirty="0" smtClean="0"/>
            <a:t>осознают познавательную задачу</a:t>
          </a:r>
          <a:endParaRPr lang="ru-RU" dirty="0"/>
        </a:p>
      </dgm:t>
    </dgm:pt>
    <dgm:pt modelId="{F551C3CE-CF8D-49BB-8748-C1D4C132E335}" type="parTrans" cxnId="{6085BA9D-9FE6-4D8A-9CEE-B393459C872C}">
      <dgm:prSet/>
      <dgm:spPr/>
      <dgm:t>
        <a:bodyPr/>
        <a:lstStyle/>
        <a:p>
          <a:endParaRPr lang="ru-RU"/>
        </a:p>
      </dgm:t>
    </dgm:pt>
    <dgm:pt modelId="{8C6CC829-5347-413B-90CA-B14801670BA5}" type="sibTrans" cxnId="{6085BA9D-9FE6-4D8A-9CEE-B393459C872C}">
      <dgm:prSet/>
      <dgm:spPr/>
      <dgm:t>
        <a:bodyPr/>
        <a:lstStyle/>
        <a:p>
          <a:endParaRPr lang="ru-RU"/>
        </a:p>
      </dgm:t>
    </dgm:pt>
    <dgm:pt modelId="{45A52273-4B6D-4180-B8A4-663370692DA1}">
      <dgm:prSet phldrT="[Текст]"/>
      <dgm:spPr/>
      <dgm:t>
        <a:bodyPr/>
        <a:lstStyle/>
        <a:p>
          <a:r>
            <a:rPr lang="ru-RU" dirty="0" smtClean="0"/>
            <a:t>обмениваются мнениями</a:t>
          </a:r>
          <a:endParaRPr lang="ru-RU" dirty="0"/>
        </a:p>
      </dgm:t>
    </dgm:pt>
    <dgm:pt modelId="{B1236533-3380-4089-B59F-D71BF45ED678}" type="parTrans" cxnId="{864CC15E-7570-4FC6-85C9-19BC4D39612A}">
      <dgm:prSet/>
      <dgm:spPr/>
      <dgm:t>
        <a:bodyPr/>
        <a:lstStyle/>
        <a:p>
          <a:endParaRPr lang="ru-RU"/>
        </a:p>
      </dgm:t>
    </dgm:pt>
    <dgm:pt modelId="{BEB186ED-7280-4BAD-A783-16154D8880D3}" type="sibTrans" cxnId="{864CC15E-7570-4FC6-85C9-19BC4D39612A}">
      <dgm:prSet/>
      <dgm:spPr/>
      <dgm:t>
        <a:bodyPr/>
        <a:lstStyle/>
        <a:p>
          <a:endParaRPr lang="ru-RU"/>
        </a:p>
      </dgm:t>
    </dgm:pt>
    <dgm:pt modelId="{16186ED8-7DC8-454A-A2A1-AFADDF986868}">
      <dgm:prSet phldrT="[Текст]"/>
      <dgm:spPr/>
      <dgm:t>
        <a:bodyPr/>
        <a:lstStyle/>
        <a:p>
          <a:r>
            <a:rPr lang="ru-RU" dirty="0" smtClean="0"/>
            <a:t>извлекают информацию из прослушанного</a:t>
          </a:r>
          <a:endParaRPr lang="ru-RU" dirty="0"/>
        </a:p>
      </dgm:t>
    </dgm:pt>
    <dgm:pt modelId="{25DDBE74-E226-4358-A9C6-21F0479B6A11}" type="parTrans" cxnId="{D06D0B22-C2BB-40FE-911F-89A17BACD24F}">
      <dgm:prSet/>
      <dgm:spPr/>
      <dgm:t>
        <a:bodyPr/>
        <a:lstStyle/>
        <a:p>
          <a:endParaRPr lang="ru-RU"/>
        </a:p>
      </dgm:t>
    </dgm:pt>
    <dgm:pt modelId="{91801A46-572B-4D61-88E0-4C90C98F76FF}" type="sibTrans" cxnId="{D06D0B22-C2BB-40FE-911F-89A17BACD24F}">
      <dgm:prSet/>
      <dgm:spPr/>
      <dgm:t>
        <a:bodyPr/>
        <a:lstStyle/>
        <a:p>
          <a:endParaRPr lang="ru-RU"/>
        </a:p>
      </dgm:t>
    </dgm:pt>
    <dgm:pt modelId="{F677EB07-F18C-4352-A151-66FB70DF06A6}">
      <dgm:prSet phldrT="[Текст]"/>
      <dgm:spPr/>
      <dgm:t>
        <a:bodyPr/>
        <a:lstStyle/>
        <a:p>
          <a:r>
            <a:rPr lang="ru-RU" dirty="0" smtClean="0"/>
            <a:t>систематизируют собственные знания</a:t>
          </a:r>
          <a:endParaRPr lang="ru-RU" dirty="0"/>
        </a:p>
      </dgm:t>
    </dgm:pt>
    <dgm:pt modelId="{8F1E584C-7DDA-40A8-B7A8-D3D683502B10}" type="parTrans" cxnId="{656FFEA8-D42C-42D1-AE01-3E36E2DA4FAE}">
      <dgm:prSet/>
      <dgm:spPr/>
      <dgm:t>
        <a:bodyPr/>
        <a:lstStyle/>
        <a:p>
          <a:endParaRPr lang="ru-RU"/>
        </a:p>
      </dgm:t>
    </dgm:pt>
    <dgm:pt modelId="{4A7896BF-7538-4371-A1A4-0CC3F59BE287}" type="sibTrans" cxnId="{656FFEA8-D42C-42D1-AE01-3E36E2DA4FAE}">
      <dgm:prSet/>
      <dgm:spPr/>
      <dgm:t>
        <a:bodyPr/>
        <a:lstStyle/>
        <a:p>
          <a:endParaRPr lang="ru-RU"/>
        </a:p>
      </dgm:t>
    </dgm:pt>
    <dgm:pt modelId="{80B964DB-30CF-4C0B-A7CD-10CC875F84BC}">
      <dgm:prSet phldrT="[Текст]"/>
      <dgm:spPr/>
      <dgm:t>
        <a:bodyPr/>
        <a:lstStyle/>
        <a:p>
          <a:r>
            <a:rPr lang="ru-RU" dirty="0" smtClean="0"/>
            <a:t>осуществляют деятельность с учетом задач</a:t>
          </a:r>
          <a:endParaRPr lang="ru-RU" dirty="0"/>
        </a:p>
      </dgm:t>
    </dgm:pt>
    <dgm:pt modelId="{9BBB8965-C32D-47BB-8399-62C4174E5FAE}" type="parTrans" cxnId="{94EB025F-A07C-46AA-BAFA-6204D349720E}">
      <dgm:prSet/>
      <dgm:spPr/>
      <dgm:t>
        <a:bodyPr/>
        <a:lstStyle/>
        <a:p>
          <a:endParaRPr lang="ru-RU"/>
        </a:p>
      </dgm:t>
    </dgm:pt>
    <dgm:pt modelId="{DE312162-F2A4-4EE4-B5DF-EE4C4CA1AF85}" type="sibTrans" cxnId="{94EB025F-A07C-46AA-BAFA-6204D349720E}">
      <dgm:prSet/>
      <dgm:spPr/>
      <dgm:t>
        <a:bodyPr/>
        <a:lstStyle/>
        <a:p>
          <a:endParaRPr lang="ru-RU"/>
        </a:p>
      </dgm:t>
    </dgm:pt>
    <dgm:pt modelId="{71F068E0-6087-4501-BEF3-04D82B421020}" type="pres">
      <dgm:prSet presAssocID="{D4C8C59A-E908-4EC1-B9FF-97AE60EAE74C}" presName="Name0" presStyleCnt="0">
        <dgm:presLayoutVars>
          <dgm:chMax val="7"/>
          <dgm:chPref val="7"/>
          <dgm:dir/>
        </dgm:presLayoutVars>
      </dgm:prSet>
      <dgm:spPr/>
    </dgm:pt>
    <dgm:pt modelId="{F01F9A0B-074E-4A3A-ACCC-4585CB3D4254}" type="pres">
      <dgm:prSet presAssocID="{D4C8C59A-E908-4EC1-B9FF-97AE60EAE74C}" presName="Name1" presStyleCnt="0"/>
      <dgm:spPr/>
    </dgm:pt>
    <dgm:pt modelId="{40FF0E96-817B-4C1F-B50E-189C0A9BEA9E}" type="pres">
      <dgm:prSet presAssocID="{D4C8C59A-E908-4EC1-B9FF-97AE60EAE74C}" presName="cycle" presStyleCnt="0"/>
      <dgm:spPr/>
    </dgm:pt>
    <dgm:pt modelId="{E1640532-EE5C-4872-87FB-4BE044FBC987}" type="pres">
      <dgm:prSet presAssocID="{D4C8C59A-E908-4EC1-B9FF-97AE60EAE74C}" presName="srcNode" presStyleLbl="node1" presStyleIdx="0" presStyleCnt="6"/>
      <dgm:spPr/>
    </dgm:pt>
    <dgm:pt modelId="{9E59D902-4CE1-444C-8DB4-91B7BA2E45B0}" type="pres">
      <dgm:prSet presAssocID="{D4C8C59A-E908-4EC1-B9FF-97AE60EAE74C}" presName="conn" presStyleLbl="parChTrans1D2" presStyleIdx="0" presStyleCnt="1"/>
      <dgm:spPr/>
    </dgm:pt>
    <dgm:pt modelId="{22225AB2-F859-4B87-8DF7-67A20FA79E5F}" type="pres">
      <dgm:prSet presAssocID="{D4C8C59A-E908-4EC1-B9FF-97AE60EAE74C}" presName="extraNode" presStyleLbl="node1" presStyleIdx="0" presStyleCnt="6"/>
      <dgm:spPr/>
    </dgm:pt>
    <dgm:pt modelId="{F3C4FB3C-64AA-4112-83D7-2026A9DFFEC6}" type="pres">
      <dgm:prSet presAssocID="{D4C8C59A-E908-4EC1-B9FF-97AE60EAE74C}" presName="dstNode" presStyleLbl="node1" presStyleIdx="0" presStyleCnt="6"/>
      <dgm:spPr/>
    </dgm:pt>
    <dgm:pt modelId="{FC3C6E2C-B270-4233-9FBA-4554B1B002F2}" type="pres">
      <dgm:prSet presAssocID="{F0091164-8B6F-4636-8447-7C65A241FF0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677EB-F4F9-42C8-818E-4ED6DFBF7165}" type="pres">
      <dgm:prSet presAssocID="{F0091164-8B6F-4636-8447-7C65A241FF00}" presName="accent_1" presStyleCnt="0"/>
      <dgm:spPr/>
    </dgm:pt>
    <dgm:pt modelId="{29327879-2087-4D1E-9374-64697AD3C890}" type="pres">
      <dgm:prSet presAssocID="{F0091164-8B6F-4636-8447-7C65A241FF00}" presName="accentRepeatNode" presStyleLbl="solidFgAcc1" presStyleIdx="0" presStyleCnt="6"/>
      <dgm:spPr/>
    </dgm:pt>
    <dgm:pt modelId="{53D4A979-AD63-42F8-87D5-5FC4CF01BB8E}" type="pres">
      <dgm:prSet presAssocID="{219649AF-E605-4E83-BA04-9F4C8DF8884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4D7B2-3C75-4417-98FF-4EC8148B6F7E}" type="pres">
      <dgm:prSet presAssocID="{219649AF-E605-4E83-BA04-9F4C8DF8884D}" presName="accent_2" presStyleCnt="0"/>
      <dgm:spPr/>
    </dgm:pt>
    <dgm:pt modelId="{F01BD5DC-1EA3-4586-95A3-683A2CCDA27F}" type="pres">
      <dgm:prSet presAssocID="{219649AF-E605-4E83-BA04-9F4C8DF8884D}" presName="accentRepeatNode" presStyleLbl="solidFgAcc1" presStyleIdx="1" presStyleCnt="6"/>
      <dgm:spPr/>
    </dgm:pt>
    <dgm:pt modelId="{195A9854-5966-4830-9EAB-0A720F01BE68}" type="pres">
      <dgm:prSet presAssocID="{45A52273-4B6D-4180-B8A4-663370692DA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2F655-2A8E-4DCA-9FEE-AC33730ECD0B}" type="pres">
      <dgm:prSet presAssocID="{45A52273-4B6D-4180-B8A4-663370692DA1}" presName="accent_3" presStyleCnt="0"/>
      <dgm:spPr/>
    </dgm:pt>
    <dgm:pt modelId="{3951E95B-99C7-4CC6-B195-8D2AFB055FE3}" type="pres">
      <dgm:prSet presAssocID="{45A52273-4B6D-4180-B8A4-663370692DA1}" presName="accentRepeatNode" presStyleLbl="solidFgAcc1" presStyleIdx="2" presStyleCnt="6"/>
      <dgm:spPr/>
    </dgm:pt>
    <dgm:pt modelId="{41835D8C-6A90-4221-9E17-029984549381}" type="pres">
      <dgm:prSet presAssocID="{16186ED8-7DC8-454A-A2A1-AFADDF98686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0F1F0-8F72-449E-8C98-E05F08D3D2C0}" type="pres">
      <dgm:prSet presAssocID="{16186ED8-7DC8-454A-A2A1-AFADDF986868}" presName="accent_4" presStyleCnt="0"/>
      <dgm:spPr/>
    </dgm:pt>
    <dgm:pt modelId="{43A580D0-8052-4B0C-8014-821870E133DF}" type="pres">
      <dgm:prSet presAssocID="{16186ED8-7DC8-454A-A2A1-AFADDF986868}" presName="accentRepeatNode" presStyleLbl="solidFgAcc1" presStyleIdx="3" presStyleCnt="6"/>
      <dgm:spPr/>
    </dgm:pt>
    <dgm:pt modelId="{E866F2B5-3585-4936-9B73-247C4570A059}" type="pres">
      <dgm:prSet presAssocID="{F677EB07-F18C-4352-A151-66FB70DF06A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2F899-1216-4680-B46C-AF9808227675}" type="pres">
      <dgm:prSet presAssocID="{F677EB07-F18C-4352-A151-66FB70DF06A6}" presName="accent_5" presStyleCnt="0"/>
      <dgm:spPr/>
    </dgm:pt>
    <dgm:pt modelId="{1D1726AC-EFAA-4D5A-BFBB-032AE0EDEF7C}" type="pres">
      <dgm:prSet presAssocID="{F677EB07-F18C-4352-A151-66FB70DF06A6}" presName="accentRepeatNode" presStyleLbl="solidFgAcc1" presStyleIdx="4" presStyleCnt="6"/>
      <dgm:spPr/>
    </dgm:pt>
    <dgm:pt modelId="{98910A19-E252-4A02-A89C-AD0D95E29620}" type="pres">
      <dgm:prSet presAssocID="{80B964DB-30CF-4C0B-A7CD-10CC875F84B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83FC0-8647-46F9-BC17-290585AB13F2}" type="pres">
      <dgm:prSet presAssocID="{80B964DB-30CF-4C0B-A7CD-10CC875F84BC}" presName="accent_6" presStyleCnt="0"/>
      <dgm:spPr/>
    </dgm:pt>
    <dgm:pt modelId="{335CFC2F-B579-4642-922C-D8FE4691222F}" type="pres">
      <dgm:prSet presAssocID="{80B964DB-30CF-4C0B-A7CD-10CC875F84BC}" presName="accentRepeatNode" presStyleLbl="solidFgAcc1" presStyleIdx="5" presStyleCnt="6"/>
      <dgm:spPr/>
    </dgm:pt>
  </dgm:ptLst>
  <dgm:cxnLst>
    <dgm:cxn modelId="{3D014D24-0D37-44F1-BC2C-C950090DAFA1}" srcId="{D4C8C59A-E908-4EC1-B9FF-97AE60EAE74C}" destId="{F0091164-8B6F-4636-8447-7C65A241FF00}" srcOrd="0" destOrd="0" parTransId="{CAE8B2F5-2416-48DA-BC9B-D7AB33F3AB91}" sibTransId="{A62022BB-B71B-4CD1-A487-10775DB37D62}"/>
    <dgm:cxn modelId="{8A60F6A0-3C00-4888-B15C-B9C7EE3A89E3}" type="presOf" srcId="{16186ED8-7DC8-454A-A2A1-AFADDF986868}" destId="{41835D8C-6A90-4221-9E17-029984549381}" srcOrd="0" destOrd="0" presId="urn:microsoft.com/office/officeart/2008/layout/VerticalCurvedList"/>
    <dgm:cxn modelId="{36DADBEA-1241-49CA-A347-19F4557C6B1F}" type="presOf" srcId="{219649AF-E605-4E83-BA04-9F4C8DF8884D}" destId="{53D4A979-AD63-42F8-87D5-5FC4CF01BB8E}" srcOrd="0" destOrd="0" presId="urn:microsoft.com/office/officeart/2008/layout/VerticalCurvedList"/>
    <dgm:cxn modelId="{CC360986-3619-4472-BCBF-FD55E2D9E11F}" type="presOf" srcId="{A62022BB-B71B-4CD1-A487-10775DB37D62}" destId="{9E59D902-4CE1-444C-8DB4-91B7BA2E45B0}" srcOrd="0" destOrd="0" presId="urn:microsoft.com/office/officeart/2008/layout/VerticalCurvedList"/>
    <dgm:cxn modelId="{3658C671-6443-4133-A4E6-D1716EA15F5B}" type="presOf" srcId="{F0091164-8B6F-4636-8447-7C65A241FF00}" destId="{FC3C6E2C-B270-4233-9FBA-4554B1B002F2}" srcOrd="0" destOrd="0" presId="urn:microsoft.com/office/officeart/2008/layout/VerticalCurvedList"/>
    <dgm:cxn modelId="{94EB025F-A07C-46AA-BAFA-6204D349720E}" srcId="{D4C8C59A-E908-4EC1-B9FF-97AE60EAE74C}" destId="{80B964DB-30CF-4C0B-A7CD-10CC875F84BC}" srcOrd="5" destOrd="0" parTransId="{9BBB8965-C32D-47BB-8399-62C4174E5FAE}" sibTransId="{DE312162-F2A4-4EE4-B5DF-EE4C4CA1AF85}"/>
    <dgm:cxn modelId="{656FFEA8-D42C-42D1-AE01-3E36E2DA4FAE}" srcId="{D4C8C59A-E908-4EC1-B9FF-97AE60EAE74C}" destId="{F677EB07-F18C-4352-A151-66FB70DF06A6}" srcOrd="4" destOrd="0" parTransId="{8F1E584C-7DDA-40A8-B7A8-D3D683502B10}" sibTransId="{4A7896BF-7538-4371-A1A4-0CC3F59BE287}"/>
    <dgm:cxn modelId="{1B698C13-4DF5-45EB-AA8E-996B8C0F846A}" type="presOf" srcId="{D4C8C59A-E908-4EC1-B9FF-97AE60EAE74C}" destId="{71F068E0-6087-4501-BEF3-04D82B421020}" srcOrd="0" destOrd="0" presId="urn:microsoft.com/office/officeart/2008/layout/VerticalCurvedList"/>
    <dgm:cxn modelId="{BF0091C5-A380-479C-A375-BDDAAAE1E497}" type="presOf" srcId="{80B964DB-30CF-4C0B-A7CD-10CC875F84BC}" destId="{98910A19-E252-4A02-A89C-AD0D95E29620}" srcOrd="0" destOrd="0" presId="urn:microsoft.com/office/officeart/2008/layout/VerticalCurvedList"/>
    <dgm:cxn modelId="{D06D0B22-C2BB-40FE-911F-89A17BACD24F}" srcId="{D4C8C59A-E908-4EC1-B9FF-97AE60EAE74C}" destId="{16186ED8-7DC8-454A-A2A1-AFADDF986868}" srcOrd="3" destOrd="0" parTransId="{25DDBE74-E226-4358-A9C6-21F0479B6A11}" sibTransId="{91801A46-572B-4D61-88E0-4C90C98F76FF}"/>
    <dgm:cxn modelId="{A53B39D0-6849-41FD-B957-1149BF52FBE9}" type="presOf" srcId="{45A52273-4B6D-4180-B8A4-663370692DA1}" destId="{195A9854-5966-4830-9EAB-0A720F01BE68}" srcOrd="0" destOrd="0" presId="urn:microsoft.com/office/officeart/2008/layout/VerticalCurvedList"/>
    <dgm:cxn modelId="{3D9E4141-C616-49D9-A435-AB8AD59CE2BA}" type="presOf" srcId="{F677EB07-F18C-4352-A151-66FB70DF06A6}" destId="{E866F2B5-3585-4936-9B73-247C4570A059}" srcOrd="0" destOrd="0" presId="urn:microsoft.com/office/officeart/2008/layout/VerticalCurvedList"/>
    <dgm:cxn modelId="{864CC15E-7570-4FC6-85C9-19BC4D39612A}" srcId="{D4C8C59A-E908-4EC1-B9FF-97AE60EAE74C}" destId="{45A52273-4B6D-4180-B8A4-663370692DA1}" srcOrd="2" destOrd="0" parTransId="{B1236533-3380-4089-B59F-D71BF45ED678}" sibTransId="{BEB186ED-7280-4BAD-A783-16154D8880D3}"/>
    <dgm:cxn modelId="{6085BA9D-9FE6-4D8A-9CEE-B393459C872C}" srcId="{D4C8C59A-E908-4EC1-B9FF-97AE60EAE74C}" destId="{219649AF-E605-4E83-BA04-9F4C8DF8884D}" srcOrd="1" destOrd="0" parTransId="{F551C3CE-CF8D-49BB-8748-C1D4C132E335}" sibTransId="{8C6CC829-5347-413B-90CA-B14801670BA5}"/>
    <dgm:cxn modelId="{163B91C7-6B13-4ED6-B757-BF2F57529446}" type="presParOf" srcId="{71F068E0-6087-4501-BEF3-04D82B421020}" destId="{F01F9A0B-074E-4A3A-ACCC-4585CB3D4254}" srcOrd="0" destOrd="0" presId="urn:microsoft.com/office/officeart/2008/layout/VerticalCurvedList"/>
    <dgm:cxn modelId="{A7CC6378-B274-4BC0-9A4B-3DE78D6BC226}" type="presParOf" srcId="{F01F9A0B-074E-4A3A-ACCC-4585CB3D4254}" destId="{40FF0E96-817B-4C1F-B50E-189C0A9BEA9E}" srcOrd="0" destOrd="0" presId="urn:microsoft.com/office/officeart/2008/layout/VerticalCurvedList"/>
    <dgm:cxn modelId="{752577A7-DACC-41E6-BD21-5FFA401FC52D}" type="presParOf" srcId="{40FF0E96-817B-4C1F-B50E-189C0A9BEA9E}" destId="{E1640532-EE5C-4872-87FB-4BE044FBC987}" srcOrd="0" destOrd="0" presId="urn:microsoft.com/office/officeart/2008/layout/VerticalCurvedList"/>
    <dgm:cxn modelId="{2877BA4E-6C82-4945-A3C3-900D261925E3}" type="presParOf" srcId="{40FF0E96-817B-4C1F-B50E-189C0A9BEA9E}" destId="{9E59D902-4CE1-444C-8DB4-91B7BA2E45B0}" srcOrd="1" destOrd="0" presId="urn:microsoft.com/office/officeart/2008/layout/VerticalCurvedList"/>
    <dgm:cxn modelId="{779C9998-7E54-42BF-A8DF-5D2812827164}" type="presParOf" srcId="{40FF0E96-817B-4C1F-B50E-189C0A9BEA9E}" destId="{22225AB2-F859-4B87-8DF7-67A20FA79E5F}" srcOrd="2" destOrd="0" presId="urn:microsoft.com/office/officeart/2008/layout/VerticalCurvedList"/>
    <dgm:cxn modelId="{75143A01-4FF8-4AF9-9D81-62DA92D4C930}" type="presParOf" srcId="{40FF0E96-817B-4C1F-B50E-189C0A9BEA9E}" destId="{F3C4FB3C-64AA-4112-83D7-2026A9DFFEC6}" srcOrd="3" destOrd="0" presId="urn:microsoft.com/office/officeart/2008/layout/VerticalCurvedList"/>
    <dgm:cxn modelId="{601FF54E-035F-4C77-9C36-A88A90CAB916}" type="presParOf" srcId="{F01F9A0B-074E-4A3A-ACCC-4585CB3D4254}" destId="{FC3C6E2C-B270-4233-9FBA-4554B1B002F2}" srcOrd="1" destOrd="0" presId="urn:microsoft.com/office/officeart/2008/layout/VerticalCurvedList"/>
    <dgm:cxn modelId="{6D9C2564-76B9-4128-BE36-A8DEF0842A97}" type="presParOf" srcId="{F01F9A0B-074E-4A3A-ACCC-4585CB3D4254}" destId="{E94677EB-F4F9-42C8-818E-4ED6DFBF7165}" srcOrd="2" destOrd="0" presId="urn:microsoft.com/office/officeart/2008/layout/VerticalCurvedList"/>
    <dgm:cxn modelId="{DC9F1AA6-4257-4242-8028-33A5DBE60EC7}" type="presParOf" srcId="{E94677EB-F4F9-42C8-818E-4ED6DFBF7165}" destId="{29327879-2087-4D1E-9374-64697AD3C890}" srcOrd="0" destOrd="0" presId="urn:microsoft.com/office/officeart/2008/layout/VerticalCurvedList"/>
    <dgm:cxn modelId="{D8CE3616-78DD-4D0F-B544-0429AC9A98A8}" type="presParOf" srcId="{F01F9A0B-074E-4A3A-ACCC-4585CB3D4254}" destId="{53D4A979-AD63-42F8-87D5-5FC4CF01BB8E}" srcOrd="3" destOrd="0" presId="urn:microsoft.com/office/officeart/2008/layout/VerticalCurvedList"/>
    <dgm:cxn modelId="{9E65DC52-7138-408B-A28F-61186E7E06BA}" type="presParOf" srcId="{F01F9A0B-074E-4A3A-ACCC-4585CB3D4254}" destId="{0D84D7B2-3C75-4417-98FF-4EC8148B6F7E}" srcOrd="4" destOrd="0" presId="urn:microsoft.com/office/officeart/2008/layout/VerticalCurvedList"/>
    <dgm:cxn modelId="{E6984E6A-2FB9-4BDA-BAC7-0A20A6043A5D}" type="presParOf" srcId="{0D84D7B2-3C75-4417-98FF-4EC8148B6F7E}" destId="{F01BD5DC-1EA3-4586-95A3-683A2CCDA27F}" srcOrd="0" destOrd="0" presId="urn:microsoft.com/office/officeart/2008/layout/VerticalCurvedList"/>
    <dgm:cxn modelId="{7BF9F74D-6BD7-46CC-A3C6-C0FBFFEC9B49}" type="presParOf" srcId="{F01F9A0B-074E-4A3A-ACCC-4585CB3D4254}" destId="{195A9854-5966-4830-9EAB-0A720F01BE68}" srcOrd="5" destOrd="0" presId="urn:microsoft.com/office/officeart/2008/layout/VerticalCurvedList"/>
    <dgm:cxn modelId="{7D78C74D-DAFD-433A-900E-0464285CEEB1}" type="presParOf" srcId="{F01F9A0B-074E-4A3A-ACCC-4585CB3D4254}" destId="{3042F655-2A8E-4DCA-9FEE-AC33730ECD0B}" srcOrd="6" destOrd="0" presId="urn:microsoft.com/office/officeart/2008/layout/VerticalCurvedList"/>
    <dgm:cxn modelId="{14679DF3-9AFB-44FF-9E68-A1A83872A719}" type="presParOf" srcId="{3042F655-2A8E-4DCA-9FEE-AC33730ECD0B}" destId="{3951E95B-99C7-4CC6-B195-8D2AFB055FE3}" srcOrd="0" destOrd="0" presId="urn:microsoft.com/office/officeart/2008/layout/VerticalCurvedList"/>
    <dgm:cxn modelId="{7DA6A75A-B903-4BF1-B46A-B9794E613738}" type="presParOf" srcId="{F01F9A0B-074E-4A3A-ACCC-4585CB3D4254}" destId="{41835D8C-6A90-4221-9E17-029984549381}" srcOrd="7" destOrd="0" presId="urn:microsoft.com/office/officeart/2008/layout/VerticalCurvedList"/>
    <dgm:cxn modelId="{0197C264-A869-4EC4-B508-D93577127E46}" type="presParOf" srcId="{F01F9A0B-074E-4A3A-ACCC-4585CB3D4254}" destId="{F920F1F0-8F72-449E-8C98-E05F08D3D2C0}" srcOrd="8" destOrd="0" presId="urn:microsoft.com/office/officeart/2008/layout/VerticalCurvedList"/>
    <dgm:cxn modelId="{11BABF37-79A6-4AB3-A61D-FDF926299BCA}" type="presParOf" srcId="{F920F1F0-8F72-449E-8C98-E05F08D3D2C0}" destId="{43A580D0-8052-4B0C-8014-821870E133DF}" srcOrd="0" destOrd="0" presId="urn:microsoft.com/office/officeart/2008/layout/VerticalCurvedList"/>
    <dgm:cxn modelId="{6B0C907E-F2A7-411C-BC80-FB6A42B3299C}" type="presParOf" srcId="{F01F9A0B-074E-4A3A-ACCC-4585CB3D4254}" destId="{E866F2B5-3585-4936-9B73-247C4570A059}" srcOrd="9" destOrd="0" presId="urn:microsoft.com/office/officeart/2008/layout/VerticalCurvedList"/>
    <dgm:cxn modelId="{74862F2D-F7AC-484C-8D0C-8696B2239E4C}" type="presParOf" srcId="{F01F9A0B-074E-4A3A-ACCC-4585CB3D4254}" destId="{0202F899-1216-4680-B46C-AF9808227675}" srcOrd="10" destOrd="0" presId="urn:microsoft.com/office/officeart/2008/layout/VerticalCurvedList"/>
    <dgm:cxn modelId="{C88A04DC-6C61-4C76-B19D-7799FF103205}" type="presParOf" srcId="{0202F899-1216-4680-B46C-AF9808227675}" destId="{1D1726AC-EFAA-4D5A-BFBB-032AE0EDEF7C}" srcOrd="0" destOrd="0" presId="urn:microsoft.com/office/officeart/2008/layout/VerticalCurvedList"/>
    <dgm:cxn modelId="{ECAD4F3A-BEF7-452F-B713-26C2B743C29C}" type="presParOf" srcId="{F01F9A0B-074E-4A3A-ACCC-4585CB3D4254}" destId="{98910A19-E252-4A02-A89C-AD0D95E29620}" srcOrd="11" destOrd="0" presId="urn:microsoft.com/office/officeart/2008/layout/VerticalCurvedList"/>
    <dgm:cxn modelId="{D4309767-EDFE-4A58-9409-0CC17F175C8E}" type="presParOf" srcId="{F01F9A0B-074E-4A3A-ACCC-4585CB3D4254}" destId="{0D983FC0-8647-46F9-BC17-290585AB13F2}" srcOrd="12" destOrd="0" presId="urn:microsoft.com/office/officeart/2008/layout/VerticalCurvedList"/>
    <dgm:cxn modelId="{0A22826B-BF84-446E-90DE-5222DEED9771}" type="presParOf" srcId="{0D983FC0-8647-46F9-BC17-290585AB13F2}" destId="{335CFC2F-B579-4642-922C-D8FE469122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3651EF-48A9-4E6F-8604-2D3ABF01C02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079A76-D842-4183-B19E-30BCB51D2FA8}">
      <dgm:prSet phldrT="[Текст]"/>
      <dgm:spPr/>
      <dgm:t>
        <a:bodyPr/>
        <a:lstStyle/>
        <a:p>
          <a:r>
            <a:rPr lang="ru-RU" dirty="0" smtClean="0"/>
            <a:t>выполняют учебно-познавательные действия</a:t>
          </a:r>
          <a:endParaRPr lang="ru-RU" dirty="0"/>
        </a:p>
      </dgm:t>
    </dgm:pt>
    <dgm:pt modelId="{F29DD19A-84EE-45F4-9AA2-1905B8A7C8C0}" type="parTrans" cxnId="{B98B73C9-BA94-4C5A-8AFC-27E1C657AAD1}">
      <dgm:prSet/>
      <dgm:spPr/>
      <dgm:t>
        <a:bodyPr/>
        <a:lstStyle/>
        <a:p>
          <a:endParaRPr lang="ru-RU"/>
        </a:p>
      </dgm:t>
    </dgm:pt>
    <dgm:pt modelId="{AC0FBE0D-9879-4FBC-A02C-668AF025390C}" type="sibTrans" cxnId="{B98B73C9-BA94-4C5A-8AFC-27E1C657AAD1}">
      <dgm:prSet/>
      <dgm:spPr/>
      <dgm:t>
        <a:bodyPr/>
        <a:lstStyle/>
        <a:p>
          <a:endParaRPr lang="ru-RU"/>
        </a:p>
      </dgm:t>
    </dgm:pt>
    <dgm:pt modelId="{EC04FA21-FB2F-41CC-A228-166DA689E408}">
      <dgm:prSet phldrT="[Текст]"/>
      <dgm:spPr/>
      <dgm:t>
        <a:bodyPr/>
        <a:lstStyle/>
        <a:p>
          <a:r>
            <a:rPr lang="ru-RU" dirty="0" smtClean="0"/>
            <a:t>операции анализа, синтеза, сравнения, классификации</a:t>
          </a:r>
          <a:endParaRPr lang="ru-RU" dirty="0"/>
        </a:p>
      </dgm:t>
    </dgm:pt>
    <dgm:pt modelId="{7C47AB77-4F8E-4D38-BD51-14F0B1846485}" type="parTrans" cxnId="{C46CF884-7412-4002-BC8A-8F7FD6D7A314}">
      <dgm:prSet/>
      <dgm:spPr/>
      <dgm:t>
        <a:bodyPr/>
        <a:lstStyle/>
        <a:p>
          <a:endParaRPr lang="ru-RU"/>
        </a:p>
      </dgm:t>
    </dgm:pt>
    <dgm:pt modelId="{694BD64A-21F2-4115-BFBB-9D01A2F49D63}" type="sibTrans" cxnId="{C46CF884-7412-4002-BC8A-8F7FD6D7A314}">
      <dgm:prSet/>
      <dgm:spPr/>
      <dgm:t>
        <a:bodyPr/>
        <a:lstStyle/>
        <a:p>
          <a:endParaRPr lang="ru-RU"/>
        </a:p>
      </dgm:t>
    </dgm:pt>
    <dgm:pt modelId="{4E45F97C-F830-44EF-9353-EAE4785E872C}">
      <dgm:prSet phldrT="[Текст]"/>
      <dgm:spPr/>
      <dgm:t>
        <a:bodyPr/>
        <a:lstStyle/>
        <a:p>
          <a:r>
            <a:rPr lang="ru-RU" dirty="0" smtClean="0"/>
            <a:t>делают обобщения, выводы</a:t>
          </a:r>
          <a:endParaRPr lang="ru-RU" dirty="0"/>
        </a:p>
      </dgm:t>
    </dgm:pt>
    <dgm:pt modelId="{E3D3C27C-7465-421B-BFBA-A5748EF29948}" type="parTrans" cxnId="{D165318C-8167-4EBB-8F8F-33DD2E20945F}">
      <dgm:prSet/>
      <dgm:spPr/>
      <dgm:t>
        <a:bodyPr/>
        <a:lstStyle/>
        <a:p>
          <a:endParaRPr lang="ru-RU"/>
        </a:p>
      </dgm:t>
    </dgm:pt>
    <dgm:pt modelId="{A8FA22FC-09B2-4089-9E38-02979796DAE7}" type="sibTrans" cxnId="{D165318C-8167-4EBB-8F8F-33DD2E20945F}">
      <dgm:prSet/>
      <dgm:spPr/>
      <dgm:t>
        <a:bodyPr/>
        <a:lstStyle/>
        <a:p>
          <a:endParaRPr lang="ru-RU"/>
        </a:p>
      </dgm:t>
    </dgm:pt>
    <dgm:pt modelId="{9E2C7EF2-254C-477D-A45F-31625A0CF94F}">
      <dgm:prSet phldrT="[Текст]"/>
      <dgm:spPr/>
      <dgm:t>
        <a:bodyPr/>
        <a:lstStyle/>
        <a:p>
          <a:r>
            <a:rPr lang="ru-RU" dirty="0" smtClean="0"/>
            <a:t>устанавливают причинно-следственные связи</a:t>
          </a:r>
          <a:endParaRPr lang="ru-RU" dirty="0"/>
        </a:p>
      </dgm:t>
    </dgm:pt>
    <dgm:pt modelId="{D247F417-7B10-4157-993B-1337537C0658}" type="parTrans" cxnId="{84F72913-027E-4C60-9076-C8E29BBE7847}">
      <dgm:prSet/>
      <dgm:spPr/>
      <dgm:t>
        <a:bodyPr/>
        <a:lstStyle/>
        <a:p>
          <a:endParaRPr lang="ru-RU"/>
        </a:p>
      </dgm:t>
    </dgm:pt>
    <dgm:pt modelId="{7521B820-1C8B-4093-849E-041C23ECF1AB}" type="sibTrans" cxnId="{84F72913-027E-4C60-9076-C8E29BBE7847}">
      <dgm:prSet/>
      <dgm:spPr/>
      <dgm:t>
        <a:bodyPr/>
        <a:lstStyle/>
        <a:p>
          <a:endParaRPr lang="ru-RU"/>
        </a:p>
      </dgm:t>
    </dgm:pt>
    <dgm:pt modelId="{675C8CAA-DEC6-492A-ADF1-D9E3953EFCD5}">
      <dgm:prSet phldrT="[Текст]"/>
      <dgm:spPr/>
      <dgm:t>
        <a:bodyPr/>
        <a:lstStyle/>
        <a:p>
          <a:r>
            <a:rPr lang="ru-RU" dirty="0" smtClean="0"/>
            <a:t>систематизируют собственные знания</a:t>
          </a:r>
          <a:endParaRPr lang="ru-RU" dirty="0"/>
        </a:p>
      </dgm:t>
    </dgm:pt>
    <dgm:pt modelId="{BDFA1193-2195-4E88-84F2-58022BF3AAFC}" type="parTrans" cxnId="{9A1BABD2-47E1-4B23-AEEA-D29FCE3DB229}">
      <dgm:prSet/>
      <dgm:spPr/>
      <dgm:t>
        <a:bodyPr/>
        <a:lstStyle/>
        <a:p>
          <a:endParaRPr lang="ru-RU"/>
        </a:p>
      </dgm:t>
    </dgm:pt>
    <dgm:pt modelId="{BEEF0029-FCD8-4AB4-ACD2-2A1F31929165}" type="sibTrans" cxnId="{9A1BABD2-47E1-4B23-AEEA-D29FCE3DB229}">
      <dgm:prSet/>
      <dgm:spPr/>
      <dgm:t>
        <a:bodyPr/>
        <a:lstStyle/>
        <a:p>
          <a:endParaRPr lang="ru-RU"/>
        </a:p>
      </dgm:t>
    </dgm:pt>
    <dgm:pt modelId="{539DC574-DC8A-4AA8-B69C-0C3112DBE331}" type="pres">
      <dgm:prSet presAssocID="{443651EF-48A9-4E6F-8604-2D3ABF01C02A}" presName="linear" presStyleCnt="0">
        <dgm:presLayoutVars>
          <dgm:dir/>
          <dgm:animLvl val="lvl"/>
          <dgm:resizeHandles val="exact"/>
        </dgm:presLayoutVars>
      </dgm:prSet>
      <dgm:spPr/>
    </dgm:pt>
    <dgm:pt modelId="{AC401594-4D21-4273-9BDD-F68B8A5BF043}" type="pres">
      <dgm:prSet presAssocID="{BE079A76-D842-4183-B19E-30BCB51D2FA8}" presName="parentLin" presStyleCnt="0"/>
      <dgm:spPr/>
    </dgm:pt>
    <dgm:pt modelId="{E637F2AF-FB2B-4D78-9EAB-012370943F5D}" type="pres">
      <dgm:prSet presAssocID="{BE079A76-D842-4183-B19E-30BCB51D2FA8}" presName="parentLeftMargin" presStyleLbl="node1" presStyleIdx="0" presStyleCnt="5"/>
      <dgm:spPr/>
    </dgm:pt>
    <dgm:pt modelId="{B1F62804-4D59-4E20-B622-07E13A0DDFBD}" type="pres">
      <dgm:prSet presAssocID="{BE079A76-D842-4183-B19E-30BCB51D2FA8}" presName="parentText" presStyleLbl="node1" presStyleIdx="0" presStyleCnt="5" custScaleX="136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E89E-922B-4F3F-96B9-909110C03E60}" type="pres">
      <dgm:prSet presAssocID="{BE079A76-D842-4183-B19E-30BCB51D2FA8}" presName="negativeSpace" presStyleCnt="0"/>
      <dgm:spPr/>
    </dgm:pt>
    <dgm:pt modelId="{D8FA57BC-636B-457D-A95A-B1BF6B70EBF7}" type="pres">
      <dgm:prSet presAssocID="{BE079A76-D842-4183-B19E-30BCB51D2FA8}" presName="childText" presStyleLbl="conFgAcc1" presStyleIdx="0" presStyleCnt="5">
        <dgm:presLayoutVars>
          <dgm:bulletEnabled val="1"/>
        </dgm:presLayoutVars>
      </dgm:prSet>
      <dgm:spPr/>
    </dgm:pt>
    <dgm:pt modelId="{8E1A929B-A11A-46D2-ACAB-8BE11E2CD3DF}" type="pres">
      <dgm:prSet presAssocID="{AC0FBE0D-9879-4FBC-A02C-668AF025390C}" presName="spaceBetweenRectangles" presStyleCnt="0"/>
      <dgm:spPr/>
    </dgm:pt>
    <dgm:pt modelId="{718786C7-6979-4431-AB41-299792AA8BD5}" type="pres">
      <dgm:prSet presAssocID="{EC04FA21-FB2F-41CC-A228-166DA689E408}" presName="parentLin" presStyleCnt="0"/>
      <dgm:spPr/>
    </dgm:pt>
    <dgm:pt modelId="{C6CC7178-604F-45F2-84A3-D69D4A09228F}" type="pres">
      <dgm:prSet presAssocID="{EC04FA21-FB2F-41CC-A228-166DA689E408}" presName="parentLeftMargin" presStyleLbl="node1" presStyleIdx="0" presStyleCnt="5"/>
      <dgm:spPr/>
    </dgm:pt>
    <dgm:pt modelId="{FD2589E6-2F99-4E27-8F01-D00BED79CC17}" type="pres">
      <dgm:prSet presAssocID="{EC04FA21-FB2F-41CC-A228-166DA689E408}" presName="parentText" presStyleLbl="node1" presStyleIdx="1" presStyleCnt="5" custScaleX="1370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930D3-795C-40FA-9DD8-0D9127BC683D}" type="pres">
      <dgm:prSet presAssocID="{EC04FA21-FB2F-41CC-A228-166DA689E408}" presName="negativeSpace" presStyleCnt="0"/>
      <dgm:spPr/>
    </dgm:pt>
    <dgm:pt modelId="{5F025A83-131E-44A7-925D-07FF7E584671}" type="pres">
      <dgm:prSet presAssocID="{EC04FA21-FB2F-41CC-A228-166DA689E408}" presName="childText" presStyleLbl="conFgAcc1" presStyleIdx="1" presStyleCnt="5">
        <dgm:presLayoutVars>
          <dgm:bulletEnabled val="1"/>
        </dgm:presLayoutVars>
      </dgm:prSet>
      <dgm:spPr/>
    </dgm:pt>
    <dgm:pt modelId="{FC8527EE-424C-41BB-857E-41845E2F7A14}" type="pres">
      <dgm:prSet presAssocID="{694BD64A-21F2-4115-BFBB-9D01A2F49D63}" presName="spaceBetweenRectangles" presStyleCnt="0"/>
      <dgm:spPr/>
    </dgm:pt>
    <dgm:pt modelId="{7F8252FC-0333-4F66-8FDE-F7533CE2A67A}" type="pres">
      <dgm:prSet presAssocID="{9E2C7EF2-254C-477D-A45F-31625A0CF94F}" presName="parentLin" presStyleCnt="0"/>
      <dgm:spPr/>
    </dgm:pt>
    <dgm:pt modelId="{24F1CFBC-EA5E-4C25-9E7C-7F79B245613B}" type="pres">
      <dgm:prSet presAssocID="{9E2C7EF2-254C-477D-A45F-31625A0CF94F}" presName="parentLeftMargin" presStyleLbl="node1" presStyleIdx="1" presStyleCnt="5"/>
      <dgm:spPr/>
    </dgm:pt>
    <dgm:pt modelId="{011BD9CD-0D3E-49A8-A0B5-EDDEBA0CC0BF}" type="pres">
      <dgm:prSet presAssocID="{9E2C7EF2-254C-477D-A45F-31625A0CF94F}" presName="parentText" presStyleLbl="node1" presStyleIdx="2" presStyleCnt="5" custScaleX="138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3B100-BBB8-472D-AD4F-7EFB989EFE3D}" type="pres">
      <dgm:prSet presAssocID="{9E2C7EF2-254C-477D-A45F-31625A0CF94F}" presName="negativeSpace" presStyleCnt="0"/>
      <dgm:spPr/>
    </dgm:pt>
    <dgm:pt modelId="{2C1C6E92-922D-4F3E-8F2C-9652C94BCB94}" type="pres">
      <dgm:prSet presAssocID="{9E2C7EF2-254C-477D-A45F-31625A0CF94F}" presName="childText" presStyleLbl="conFgAcc1" presStyleIdx="2" presStyleCnt="5">
        <dgm:presLayoutVars>
          <dgm:bulletEnabled val="1"/>
        </dgm:presLayoutVars>
      </dgm:prSet>
      <dgm:spPr/>
    </dgm:pt>
    <dgm:pt modelId="{2E532AEC-0BED-4CEF-8956-3E0D7552C3D1}" type="pres">
      <dgm:prSet presAssocID="{7521B820-1C8B-4093-849E-041C23ECF1AB}" presName="spaceBetweenRectangles" presStyleCnt="0"/>
      <dgm:spPr/>
    </dgm:pt>
    <dgm:pt modelId="{F8D78182-5EAC-48C8-A37E-99082D1C8D99}" type="pres">
      <dgm:prSet presAssocID="{4E45F97C-F830-44EF-9353-EAE4785E872C}" presName="parentLin" presStyleCnt="0"/>
      <dgm:spPr/>
    </dgm:pt>
    <dgm:pt modelId="{840D93E1-2098-4996-99F3-38B9580B1564}" type="pres">
      <dgm:prSet presAssocID="{4E45F97C-F830-44EF-9353-EAE4785E872C}" presName="parentLeftMargin" presStyleLbl="node1" presStyleIdx="2" presStyleCnt="5"/>
      <dgm:spPr/>
    </dgm:pt>
    <dgm:pt modelId="{58ABC504-1DCF-4D31-9467-B6930C912E89}" type="pres">
      <dgm:prSet presAssocID="{4E45F97C-F830-44EF-9353-EAE4785E872C}" presName="parentText" presStyleLbl="node1" presStyleIdx="3" presStyleCnt="5" custScaleX="135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2F7E-3F9D-47AD-861B-12B2E70D236D}" type="pres">
      <dgm:prSet presAssocID="{4E45F97C-F830-44EF-9353-EAE4785E872C}" presName="negativeSpace" presStyleCnt="0"/>
      <dgm:spPr/>
    </dgm:pt>
    <dgm:pt modelId="{3BD8673F-8902-4806-82AC-1F15171C2B54}" type="pres">
      <dgm:prSet presAssocID="{4E45F97C-F830-44EF-9353-EAE4785E872C}" presName="childText" presStyleLbl="conFgAcc1" presStyleIdx="3" presStyleCnt="5">
        <dgm:presLayoutVars>
          <dgm:bulletEnabled val="1"/>
        </dgm:presLayoutVars>
      </dgm:prSet>
      <dgm:spPr/>
    </dgm:pt>
    <dgm:pt modelId="{F8DEEF65-6334-49B5-8916-8468C1188AE4}" type="pres">
      <dgm:prSet presAssocID="{A8FA22FC-09B2-4089-9E38-02979796DAE7}" presName="spaceBetweenRectangles" presStyleCnt="0"/>
      <dgm:spPr/>
    </dgm:pt>
    <dgm:pt modelId="{0BC2FD27-8373-4B06-82D9-608AE1B88F27}" type="pres">
      <dgm:prSet presAssocID="{675C8CAA-DEC6-492A-ADF1-D9E3953EFCD5}" presName="parentLin" presStyleCnt="0"/>
      <dgm:spPr/>
    </dgm:pt>
    <dgm:pt modelId="{DAEBC8B7-B7FE-4F25-B85D-AC51798FF81B}" type="pres">
      <dgm:prSet presAssocID="{675C8CAA-DEC6-492A-ADF1-D9E3953EFCD5}" presName="parentLeftMargin" presStyleLbl="node1" presStyleIdx="3" presStyleCnt="5"/>
      <dgm:spPr/>
    </dgm:pt>
    <dgm:pt modelId="{6C4D6AB6-F5B4-4763-AB6D-1421E1C6B1E5}" type="pres">
      <dgm:prSet presAssocID="{675C8CAA-DEC6-492A-ADF1-D9E3953EFCD5}" presName="parentText" presStyleLbl="node1" presStyleIdx="4" presStyleCnt="5" custScaleX="140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41FA9-7004-4DF3-A584-7BF4E61C8D5F}" type="pres">
      <dgm:prSet presAssocID="{675C8CAA-DEC6-492A-ADF1-D9E3953EFCD5}" presName="negativeSpace" presStyleCnt="0"/>
      <dgm:spPr/>
    </dgm:pt>
    <dgm:pt modelId="{C9D71D1B-7FE8-46A4-8645-A3FB502848FA}" type="pres">
      <dgm:prSet presAssocID="{675C8CAA-DEC6-492A-ADF1-D9E3953EFCD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FFF4FB-D221-492A-8911-330D93BD5074}" type="presOf" srcId="{675C8CAA-DEC6-492A-ADF1-D9E3953EFCD5}" destId="{DAEBC8B7-B7FE-4F25-B85D-AC51798FF81B}" srcOrd="0" destOrd="0" presId="urn:microsoft.com/office/officeart/2005/8/layout/list1"/>
    <dgm:cxn modelId="{4DC2F45B-A12C-4E21-81E2-CBBE3007E3A8}" type="presOf" srcId="{4E45F97C-F830-44EF-9353-EAE4785E872C}" destId="{58ABC504-1DCF-4D31-9467-B6930C912E89}" srcOrd="1" destOrd="0" presId="urn:microsoft.com/office/officeart/2005/8/layout/list1"/>
    <dgm:cxn modelId="{C7DF9E6A-1C14-4381-9E76-3CA47CAE9776}" type="presOf" srcId="{4E45F97C-F830-44EF-9353-EAE4785E872C}" destId="{840D93E1-2098-4996-99F3-38B9580B1564}" srcOrd="0" destOrd="0" presId="urn:microsoft.com/office/officeart/2005/8/layout/list1"/>
    <dgm:cxn modelId="{F6B8025C-D17B-425E-9DDF-851F439E9673}" type="presOf" srcId="{EC04FA21-FB2F-41CC-A228-166DA689E408}" destId="{FD2589E6-2F99-4E27-8F01-D00BED79CC17}" srcOrd="1" destOrd="0" presId="urn:microsoft.com/office/officeart/2005/8/layout/list1"/>
    <dgm:cxn modelId="{84F72913-027E-4C60-9076-C8E29BBE7847}" srcId="{443651EF-48A9-4E6F-8604-2D3ABF01C02A}" destId="{9E2C7EF2-254C-477D-A45F-31625A0CF94F}" srcOrd="2" destOrd="0" parTransId="{D247F417-7B10-4157-993B-1337537C0658}" sibTransId="{7521B820-1C8B-4093-849E-041C23ECF1AB}"/>
    <dgm:cxn modelId="{ECFD3890-D0DA-4669-8E49-ABCA05676159}" type="presOf" srcId="{675C8CAA-DEC6-492A-ADF1-D9E3953EFCD5}" destId="{6C4D6AB6-F5B4-4763-AB6D-1421E1C6B1E5}" srcOrd="1" destOrd="0" presId="urn:microsoft.com/office/officeart/2005/8/layout/list1"/>
    <dgm:cxn modelId="{9A1BABD2-47E1-4B23-AEEA-D29FCE3DB229}" srcId="{443651EF-48A9-4E6F-8604-2D3ABF01C02A}" destId="{675C8CAA-DEC6-492A-ADF1-D9E3953EFCD5}" srcOrd="4" destOrd="0" parTransId="{BDFA1193-2195-4E88-84F2-58022BF3AAFC}" sibTransId="{BEEF0029-FCD8-4AB4-ACD2-2A1F31929165}"/>
    <dgm:cxn modelId="{B98B73C9-BA94-4C5A-8AFC-27E1C657AAD1}" srcId="{443651EF-48A9-4E6F-8604-2D3ABF01C02A}" destId="{BE079A76-D842-4183-B19E-30BCB51D2FA8}" srcOrd="0" destOrd="0" parTransId="{F29DD19A-84EE-45F4-9AA2-1905B8A7C8C0}" sibTransId="{AC0FBE0D-9879-4FBC-A02C-668AF025390C}"/>
    <dgm:cxn modelId="{755D4DAA-E83A-4175-A0AB-BEEC7DE77AB0}" type="presOf" srcId="{9E2C7EF2-254C-477D-A45F-31625A0CF94F}" destId="{24F1CFBC-EA5E-4C25-9E7C-7F79B245613B}" srcOrd="0" destOrd="0" presId="urn:microsoft.com/office/officeart/2005/8/layout/list1"/>
    <dgm:cxn modelId="{779876F9-62B2-4D7D-9F51-D4D1329F60E8}" type="presOf" srcId="{BE079A76-D842-4183-B19E-30BCB51D2FA8}" destId="{B1F62804-4D59-4E20-B622-07E13A0DDFBD}" srcOrd="1" destOrd="0" presId="urn:microsoft.com/office/officeart/2005/8/layout/list1"/>
    <dgm:cxn modelId="{D165318C-8167-4EBB-8F8F-33DD2E20945F}" srcId="{443651EF-48A9-4E6F-8604-2D3ABF01C02A}" destId="{4E45F97C-F830-44EF-9353-EAE4785E872C}" srcOrd="3" destOrd="0" parTransId="{E3D3C27C-7465-421B-BFBA-A5748EF29948}" sibTransId="{A8FA22FC-09B2-4089-9E38-02979796DAE7}"/>
    <dgm:cxn modelId="{C46CF884-7412-4002-BC8A-8F7FD6D7A314}" srcId="{443651EF-48A9-4E6F-8604-2D3ABF01C02A}" destId="{EC04FA21-FB2F-41CC-A228-166DA689E408}" srcOrd="1" destOrd="0" parTransId="{7C47AB77-4F8E-4D38-BD51-14F0B1846485}" sibTransId="{694BD64A-21F2-4115-BFBB-9D01A2F49D63}"/>
    <dgm:cxn modelId="{A69DC81E-D3C2-4115-8701-D82834376219}" type="presOf" srcId="{BE079A76-D842-4183-B19E-30BCB51D2FA8}" destId="{E637F2AF-FB2B-4D78-9EAB-012370943F5D}" srcOrd="0" destOrd="0" presId="urn:microsoft.com/office/officeart/2005/8/layout/list1"/>
    <dgm:cxn modelId="{7B935A2C-C48A-426F-B0C5-52C4CF65F46D}" type="presOf" srcId="{9E2C7EF2-254C-477D-A45F-31625A0CF94F}" destId="{011BD9CD-0D3E-49A8-A0B5-EDDEBA0CC0BF}" srcOrd="1" destOrd="0" presId="urn:microsoft.com/office/officeart/2005/8/layout/list1"/>
    <dgm:cxn modelId="{B8A8BA38-996D-4D21-8452-8314A0E4076F}" type="presOf" srcId="{443651EF-48A9-4E6F-8604-2D3ABF01C02A}" destId="{539DC574-DC8A-4AA8-B69C-0C3112DBE331}" srcOrd="0" destOrd="0" presId="urn:microsoft.com/office/officeart/2005/8/layout/list1"/>
    <dgm:cxn modelId="{A2832074-00BB-4DD3-9E50-128E9C1C387E}" type="presOf" srcId="{EC04FA21-FB2F-41CC-A228-166DA689E408}" destId="{C6CC7178-604F-45F2-84A3-D69D4A09228F}" srcOrd="0" destOrd="0" presId="urn:microsoft.com/office/officeart/2005/8/layout/list1"/>
    <dgm:cxn modelId="{DA0745F8-4CB4-4D3B-AF81-C7BC1A58A561}" type="presParOf" srcId="{539DC574-DC8A-4AA8-B69C-0C3112DBE331}" destId="{AC401594-4D21-4273-9BDD-F68B8A5BF043}" srcOrd="0" destOrd="0" presId="urn:microsoft.com/office/officeart/2005/8/layout/list1"/>
    <dgm:cxn modelId="{A970D547-FA86-4617-8C0D-F5A942B4AA22}" type="presParOf" srcId="{AC401594-4D21-4273-9BDD-F68B8A5BF043}" destId="{E637F2AF-FB2B-4D78-9EAB-012370943F5D}" srcOrd="0" destOrd="0" presId="urn:microsoft.com/office/officeart/2005/8/layout/list1"/>
    <dgm:cxn modelId="{D69946A7-915E-46B9-9764-C277212610E4}" type="presParOf" srcId="{AC401594-4D21-4273-9BDD-F68B8A5BF043}" destId="{B1F62804-4D59-4E20-B622-07E13A0DDFBD}" srcOrd="1" destOrd="0" presId="urn:microsoft.com/office/officeart/2005/8/layout/list1"/>
    <dgm:cxn modelId="{CB9A6C83-1206-4493-94C1-2389448B4F92}" type="presParOf" srcId="{539DC574-DC8A-4AA8-B69C-0C3112DBE331}" destId="{B489E89E-922B-4F3F-96B9-909110C03E60}" srcOrd="1" destOrd="0" presId="urn:microsoft.com/office/officeart/2005/8/layout/list1"/>
    <dgm:cxn modelId="{8E1363CC-FEAA-4DC5-8726-2D836FADC420}" type="presParOf" srcId="{539DC574-DC8A-4AA8-B69C-0C3112DBE331}" destId="{D8FA57BC-636B-457D-A95A-B1BF6B70EBF7}" srcOrd="2" destOrd="0" presId="urn:microsoft.com/office/officeart/2005/8/layout/list1"/>
    <dgm:cxn modelId="{5CBEE206-BD56-4A6F-9374-F18940B5B757}" type="presParOf" srcId="{539DC574-DC8A-4AA8-B69C-0C3112DBE331}" destId="{8E1A929B-A11A-46D2-ACAB-8BE11E2CD3DF}" srcOrd="3" destOrd="0" presId="urn:microsoft.com/office/officeart/2005/8/layout/list1"/>
    <dgm:cxn modelId="{6B97D6FF-3F4E-4793-8591-AFAC03FB5D9D}" type="presParOf" srcId="{539DC574-DC8A-4AA8-B69C-0C3112DBE331}" destId="{718786C7-6979-4431-AB41-299792AA8BD5}" srcOrd="4" destOrd="0" presId="urn:microsoft.com/office/officeart/2005/8/layout/list1"/>
    <dgm:cxn modelId="{70FF19BB-5152-4273-A200-F14423F79C5C}" type="presParOf" srcId="{718786C7-6979-4431-AB41-299792AA8BD5}" destId="{C6CC7178-604F-45F2-84A3-D69D4A09228F}" srcOrd="0" destOrd="0" presId="urn:microsoft.com/office/officeart/2005/8/layout/list1"/>
    <dgm:cxn modelId="{4FED01B5-4CC8-4AFE-8A51-CE7C5B4EB709}" type="presParOf" srcId="{718786C7-6979-4431-AB41-299792AA8BD5}" destId="{FD2589E6-2F99-4E27-8F01-D00BED79CC17}" srcOrd="1" destOrd="0" presId="urn:microsoft.com/office/officeart/2005/8/layout/list1"/>
    <dgm:cxn modelId="{9DA7B1AF-894F-41AB-834C-9F9BC2394EB1}" type="presParOf" srcId="{539DC574-DC8A-4AA8-B69C-0C3112DBE331}" destId="{E6D930D3-795C-40FA-9DD8-0D9127BC683D}" srcOrd="5" destOrd="0" presId="urn:microsoft.com/office/officeart/2005/8/layout/list1"/>
    <dgm:cxn modelId="{6644BA14-5AD9-4FEF-A002-605437978240}" type="presParOf" srcId="{539DC574-DC8A-4AA8-B69C-0C3112DBE331}" destId="{5F025A83-131E-44A7-925D-07FF7E584671}" srcOrd="6" destOrd="0" presId="urn:microsoft.com/office/officeart/2005/8/layout/list1"/>
    <dgm:cxn modelId="{D95448AC-341C-45F9-8225-F56D76010215}" type="presParOf" srcId="{539DC574-DC8A-4AA8-B69C-0C3112DBE331}" destId="{FC8527EE-424C-41BB-857E-41845E2F7A14}" srcOrd="7" destOrd="0" presId="urn:microsoft.com/office/officeart/2005/8/layout/list1"/>
    <dgm:cxn modelId="{3BDAB38C-22FE-4CEE-B400-717816443D0D}" type="presParOf" srcId="{539DC574-DC8A-4AA8-B69C-0C3112DBE331}" destId="{7F8252FC-0333-4F66-8FDE-F7533CE2A67A}" srcOrd="8" destOrd="0" presId="urn:microsoft.com/office/officeart/2005/8/layout/list1"/>
    <dgm:cxn modelId="{CEE924E4-C2AD-4353-9964-8754582B3202}" type="presParOf" srcId="{7F8252FC-0333-4F66-8FDE-F7533CE2A67A}" destId="{24F1CFBC-EA5E-4C25-9E7C-7F79B245613B}" srcOrd="0" destOrd="0" presId="urn:microsoft.com/office/officeart/2005/8/layout/list1"/>
    <dgm:cxn modelId="{39E91DFE-BA2A-4EAE-B4A3-2E91C05C198F}" type="presParOf" srcId="{7F8252FC-0333-4F66-8FDE-F7533CE2A67A}" destId="{011BD9CD-0D3E-49A8-A0B5-EDDEBA0CC0BF}" srcOrd="1" destOrd="0" presId="urn:microsoft.com/office/officeart/2005/8/layout/list1"/>
    <dgm:cxn modelId="{C868DEDE-2299-4E4C-AB0C-2382BF35212F}" type="presParOf" srcId="{539DC574-DC8A-4AA8-B69C-0C3112DBE331}" destId="{0A53B100-BBB8-472D-AD4F-7EFB989EFE3D}" srcOrd="9" destOrd="0" presId="urn:microsoft.com/office/officeart/2005/8/layout/list1"/>
    <dgm:cxn modelId="{426465E6-E48F-4655-812C-39CA5E3D7C59}" type="presParOf" srcId="{539DC574-DC8A-4AA8-B69C-0C3112DBE331}" destId="{2C1C6E92-922D-4F3E-8F2C-9652C94BCB94}" srcOrd="10" destOrd="0" presId="urn:microsoft.com/office/officeart/2005/8/layout/list1"/>
    <dgm:cxn modelId="{7F53CE1D-967C-497D-88D8-60EDFBF470F2}" type="presParOf" srcId="{539DC574-DC8A-4AA8-B69C-0C3112DBE331}" destId="{2E532AEC-0BED-4CEF-8956-3E0D7552C3D1}" srcOrd="11" destOrd="0" presId="urn:microsoft.com/office/officeart/2005/8/layout/list1"/>
    <dgm:cxn modelId="{A29CAAF5-6BA1-4CEC-B2BD-EEE2AF4D29CC}" type="presParOf" srcId="{539DC574-DC8A-4AA8-B69C-0C3112DBE331}" destId="{F8D78182-5EAC-48C8-A37E-99082D1C8D99}" srcOrd="12" destOrd="0" presId="urn:microsoft.com/office/officeart/2005/8/layout/list1"/>
    <dgm:cxn modelId="{D003E802-BFB5-4943-A173-24B2EA72B026}" type="presParOf" srcId="{F8D78182-5EAC-48C8-A37E-99082D1C8D99}" destId="{840D93E1-2098-4996-99F3-38B9580B1564}" srcOrd="0" destOrd="0" presId="urn:microsoft.com/office/officeart/2005/8/layout/list1"/>
    <dgm:cxn modelId="{3B8BBC92-648F-4789-B82A-156F90D59656}" type="presParOf" srcId="{F8D78182-5EAC-48C8-A37E-99082D1C8D99}" destId="{58ABC504-1DCF-4D31-9467-B6930C912E89}" srcOrd="1" destOrd="0" presId="urn:microsoft.com/office/officeart/2005/8/layout/list1"/>
    <dgm:cxn modelId="{ADBA4F2D-5685-4889-9B95-E9EDF1F00EDA}" type="presParOf" srcId="{539DC574-DC8A-4AA8-B69C-0C3112DBE331}" destId="{50C32F7E-3F9D-47AD-861B-12B2E70D236D}" srcOrd="13" destOrd="0" presId="urn:microsoft.com/office/officeart/2005/8/layout/list1"/>
    <dgm:cxn modelId="{EB68F539-6C01-4923-A00C-4E09623F0A0D}" type="presParOf" srcId="{539DC574-DC8A-4AA8-B69C-0C3112DBE331}" destId="{3BD8673F-8902-4806-82AC-1F15171C2B54}" srcOrd="14" destOrd="0" presId="urn:microsoft.com/office/officeart/2005/8/layout/list1"/>
    <dgm:cxn modelId="{0ADF57E9-B632-4769-A778-B06459A0784C}" type="presParOf" srcId="{539DC574-DC8A-4AA8-B69C-0C3112DBE331}" destId="{F8DEEF65-6334-49B5-8916-8468C1188AE4}" srcOrd="15" destOrd="0" presId="urn:microsoft.com/office/officeart/2005/8/layout/list1"/>
    <dgm:cxn modelId="{68380B33-C20E-469F-94C2-05FED1CA3CB8}" type="presParOf" srcId="{539DC574-DC8A-4AA8-B69C-0C3112DBE331}" destId="{0BC2FD27-8373-4B06-82D9-608AE1B88F27}" srcOrd="16" destOrd="0" presId="urn:microsoft.com/office/officeart/2005/8/layout/list1"/>
    <dgm:cxn modelId="{2B506B4E-99E5-4293-AAD7-4450A063F91C}" type="presParOf" srcId="{0BC2FD27-8373-4B06-82D9-608AE1B88F27}" destId="{DAEBC8B7-B7FE-4F25-B85D-AC51798FF81B}" srcOrd="0" destOrd="0" presId="urn:microsoft.com/office/officeart/2005/8/layout/list1"/>
    <dgm:cxn modelId="{9C7D2AB5-D055-4F8C-BDD3-B34724C49B17}" type="presParOf" srcId="{0BC2FD27-8373-4B06-82D9-608AE1B88F27}" destId="{6C4D6AB6-F5B4-4763-AB6D-1421E1C6B1E5}" srcOrd="1" destOrd="0" presId="urn:microsoft.com/office/officeart/2005/8/layout/list1"/>
    <dgm:cxn modelId="{693AFF16-24EF-4106-9373-82E19DB16E04}" type="presParOf" srcId="{539DC574-DC8A-4AA8-B69C-0C3112DBE331}" destId="{B4841FA9-7004-4DF3-A584-7BF4E61C8D5F}" srcOrd="17" destOrd="0" presId="urn:microsoft.com/office/officeart/2005/8/layout/list1"/>
    <dgm:cxn modelId="{FCF45941-E770-4E62-B9B7-1C3E6A6459DE}" type="presParOf" srcId="{539DC574-DC8A-4AA8-B69C-0C3112DBE331}" destId="{C9D71D1B-7FE8-46A4-8645-A3FB502848F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2E4387-2995-4A42-B2D0-0E03549B82E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03020C-847F-40C4-9741-C69F6F582E5C}">
      <dgm:prSet phldrT="[Текст]"/>
      <dgm:spPr/>
      <dgm:t>
        <a:bodyPr/>
        <a:lstStyle/>
        <a:p>
          <a:r>
            <a:rPr lang="ru-RU" dirty="0" smtClean="0"/>
            <a:t>устанавливают взаимосвязь между приобретенными знаниями и умениями</a:t>
          </a:r>
          <a:endParaRPr lang="ru-RU" dirty="0"/>
        </a:p>
      </dgm:t>
    </dgm:pt>
    <dgm:pt modelId="{3704D331-468F-43DF-8838-D42098C7BD77}" type="parTrans" cxnId="{A977627C-C4FD-4BD2-9638-9D12022DACDA}">
      <dgm:prSet/>
      <dgm:spPr/>
      <dgm:t>
        <a:bodyPr/>
        <a:lstStyle/>
        <a:p>
          <a:endParaRPr lang="ru-RU"/>
        </a:p>
      </dgm:t>
    </dgm:pt>
    <dgm:pt modelId="{53F727EC-1B79-47EB-B0D6-34405110705E}" type="sibTrans" cxnId="{A977627C-C4FD-4BD2-9638-9D12022DACDA}">
      <dgm:prSet/>
      <dgm:spPr/>
      <dgm:t>
        <a:bodyPr/>
        <a:lstStyle/>
        <a:p>
          <a:endParaRPr lang="ru-RU"/>
        </a:p>
      </dgm:t>
    </dgm:pt>
    <dgm:pt modelId="{CE04F7AD-729F-4CE0-B1EC-741A65FBA702}">
      <dgm:prSet phldrT="[Текст]"/>
      <dgm:spPr/>
      <dgm:t>
        <a:bodyPr/>
        <a:lstStyle/>
        <a:p>
          <a:r>
            <a:rPr lang="ru-RU" dirty="0" smtClean="0"/>
            <a:t>приобретают умение мотивированно организовывать свою деятельность</a:t>
          </a:r>
          <a:endParaRPr lang="ru-RU" dirty="0"/>
        </a:p>
      </dgm:t>
    </dgm:pt>
    <dgm:pt modelId="{4A9D9500-62E7-4176-99D4-01C98C5D432A}" type="parTrans" cxnId="{B9655E7B-151A-46ED-A6E0-C18AE63CB208}">
      <dgm:prSet/>
      <dgm:spPr/>
      <dgm:t>
        <a:bodyPr/>
        <a:lstStyle/>
        <a:p>
          <a:endParaRPr lang="ru-RU"/>
        </a:p>
      </dgm:t>
    </dgm:pt>
    <dgm:pt modelId="{BE138F3B-5E68-4CA6-9F59-78DC4639EA09}" type="sibTrans" cxnId="{B9655E7B-151A-46ED-A6E0-C18AE63CB208}">
      <dgm:prSet/>
      <dgm:spPr/>
      <dgm:t>
        <a:bodyPr/>
        <a:lstStyle/>
        <a:p>
          <a:endParaRPr lang="ru-RU"/>
        </a:p>
      </dgm:t>
    </dgm:pt>
    <dgm:pt modelId="{A69F8637-9985-4465-AAF1-35259B2AC065}">
      <dgm:prSet phldrT="[Текст]"/>
      <dgm:spPr/>
      <dgm:t>
        <a:bodyPr/>
        <a:lstStyle/>
        <a:p>
          <a:r>
            <a:rPr lang="ru-RU" dirty="0" smtClean="0"/>
            <a:t>оценивают свою работу</a:t>
          </a:r>
          <a:endParaRPr lang="ru-RU" dirty="0"/>
        </a:p>
      </dgm:t>
    </dgm:pt>
    <dgm:pt modelId="{B7437F7C-0B61-4030-984F-72F9AFA2D997}" type="parTrans" cxnId="{E798171C-DAFA-43F7-8610-0D8204BC05A4}">
      <dgm:prSet/>
      <dgm:spPr/>
      <dgm:t>
        <a:bodyPr/>
        <a:lstStyle/>
        <a:p>
          <a:endParaRPr lang="ru-RU"/>
        </a:p>
      </dgm:t>
    </dgm:pt>
    <dgm:pt modelId="{9C880114-20F9-4E7C-ACE9-D545B32A6008}" type="sibTrans" cxnId="{E798171C-DAFA-43F7-8610-0D8204BC05A4}">
      <dgm:prSet/>
      <dgm:spPr/>
      <dgm:t>
        <a:bodyPr/>
        <a:lstStyle/>
        <a:p>
          <a:endParaRPr lang="ru-RU"/>
        </a:p>
      </dgm:t>
    </dgm:pt>
    <dgm:pt modelId="{C134F792-B7DD-4B81-BECD-FE907D485413}" type="pres">
      <dgm:prSet presAssocID="{512E4387-2995-4A42-B2D0-0E03549B82ED}" presName="outerComposite" presStyleCnt="0">
        <dgm:presLayoutVars>
          <dgm:chMax val="5"/>
          <dgm:dir/>
          <dgm:resizeHandles val="exact"/>
        </dgm:presLayoutVars>
      </dgm:prSet>
      <dgm:spPr/>
    </dgm:pt>
    <dgm:pt modelId="{48F22DE4-9E20-4E69-B896-6FC44343F2F4}" type="pres">
      <dgm:prSet presAssocID="{512E4387-2995-4A42-B2D0-0E03549B82ED}" presName="dummyMaxCanvas" presStyleCnt="0">
        <dgm:presLayoutVars/>
      </dgm:prSet>
      <dgm:spPr/>
    </dgm:pt>
    <dgm:pt modelId="{F3685D68-A171-4001-9D30-461490057038}" type="pres">
      <dgm:prSet presAssocID="{512E4387-2995-4A42-B2D0-0E03549B82E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EC52F-50A0-4B26-97EB-EDF317266640}" type="pres">
      <dgm:prSet presAssocID="{512E4387-2995-4A42-B2D0-0E03549B82E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DCB5-5FC9-42CC-B0DC-6F40E89C3562}" type="pres">
      <dgm:prSet presAssocID="{512E4387-2995-4A42-B2D0-0E03549B82ED}" presName="ThreeNodes_3" presStyleLbl="node1" presStyleIdx="2" presStyleCnt="3" custScaleX="77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A2544-D036-4BEC-B2F1-CF685D76A038}" type="pres">
      <dgm:prSet presAssocID="{512E4387-2995-4A42-B2D0-0E03549B82ED}" presName="ThreeConn_1-2" presStyleLbl="fgAccFollowNode1" presStyleIdx="0" presStyleCnt="2">
        <dgm:presLayoutVars>
          <dgm:bulletEnabled val="1"/>
        </dgm:presLayoutVars>
      </dgm:prSet>
      <dgm:spPr/>
    </dgm:pt>
    <dgm:pt modelId="{880AB6A5-6D95-4635-B6DA-2491B930D82D}" type="pres">
      <dgm:prSet presAssocID="{512E4387-2995-4A42-B2D0-0E03549B82ED}" presName="ThreeConn_2-3" presStyleLbl="fgAccFollowNode1" presStyleIdx="1" presStyleCnt="2">
        <dgm:presLayoutVars>
          <dgm:bulletEnabled val="1"/>
        </dgm:presLayoutVars>
      </dgm:prSet>
      <dgm:spPr/>
    </dgm:pt>
    <dgm:pt modelId="{9E55F9D9-A13F-427E-A78A-475EA6D284E3}" type="pres">
      <dgm:prSet presAssocID="{512E4387-2995-4A42-B2D0-0E03549B82E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F1786-CCB4-440E-8ACA-4FDCD54B7A32}" type="pres">
      <dgm:prSet presAssocID="{512E4387-2995-4A42-B2D0-0E03549B82E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C528E-796F-495A-B382-E6F273E290FD}" type="pres">
      <dgm:prSet presAssocID="{512E4387-2995-4A42-B2D0-0E03549B82E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4C941-5C2D-4B62-997B-F97B55B1F642}" type="presOf" srcId="{BE138F3B-5E68-4CA6-9F59-78DC4639EA09}" destId="{880AB6A5-6D95-4635-B6DA-2491B930D82D}" srcOrd="0" destOrd="0" presId="urn:microsoft.com/office/officeart/2005/8/layout/vProcess5"/>
    <dgm:cxn modelId="{875EB147-B5F4-4A7A-ABDD-393EF571E053}" type="presOf" srcId="{CE04F7AD-729F-4CE0-B1EC-741A65FBA702}" destId="{4D7EC52F-50A0-4B26-97EB-EDF317266640}" srcOrd="0" destOrd="0" presId="urn:microsoft.com/office/officeart/2005/8/layout/vProcess5"/>
    <dgm:cxn modelId="{C5D9FEC9-5141-49DA-AA07-3EA58632722C}" type="presOf" srcId="{2503020C-847F-40C4-9741-C69F6F582E5C}" destId="{9E55F9D9-A13F-427E-A78A-475EA6D284E3}" srcOrd="1" destOrd="0" presId="urn:microsoft.com/office/officeart/2005/8/layout/vProcess5"/>
    <dgm:cxn modelId="{B9655E7B-151A-46ED-A6E0-C18AE63CB208}" srcId="{512E4387-2995-4A42-B2D0-0E03549B82ED}" destId="{CE04F7AD-729F-4CE0-B1EC-741A65FBA702}" srcOrd="1" destOrd="0" parTransId="{4A9D9500-62E7-4176-99D4-01C98C5D432A}" sibTransId="{BE138F3B-5E68-4CA6-9F59-78DC4639EA09}"/>
    <dgm:cxn modelId="{984397C4-18FA-452B-9454-74A7E18091CF}" type="presOf" srcId="{A69F8637-9985-4465-AAF1-35259B2AC065}" destId="{D1EC528E-796F-495A-B382-E6F273E290FD}" srcOrd="1" destOrd="0" presId="urn:microsoft.com/office/officeart/2005/8/layout/vProcess5"/>
    <dgm:cxn modelId="{8FD85EF0-8D15-4031-AAA5-D7404D9C4282}" type="presOf" srcId="{A69F8637-9985-4465-AAF1-35259B2AC065}" destId="{DA4EDCB5-5FC9-42CC-B0DC-6F40E89C3562}" srcOrd="0" destOrd="0" presId="urn:microsoft.com/office/officeart/2005/8/layout/vProcess5"/>
    <dgm:cxn modelId="{E798171C-DAFA-43F7-8610-0D8204BC05A4}" srcId="{512E4387-2995-4A42-B2D0-0E03549B82ED}" destId="{A69F8637-9985-4465-AAF1-35259B2AC065}" srcOrd="2" destOrd="0" parTransId="{B7437F7C-0B61-4030-984F-72F9AFA2D997}" sibTransId="{9C880114-20F9-4E7C-ACE9-D545B32A6008}"/>
    <dgm:cxn modelId="{ACD82464-1AFD-4371-AAFF-A70853527714}" type="presOf" srcId="{CE04F7AD-729F-4CE0-B1EC-741A65FBA702}" destId="{222F1786-CCB4-440E-8ACA-4FDCD54B7A32}" srcOrd="1" destOrd="0" presId="urn:microsoft.com/office/officeart/2005/8/layout/vProcess5"/>
    <dgm:cxn modelId="{E5732267-902A-4BF1-BAF6-B489868E866B}" type="presOf" srcId="{512E4387-2995-4A42-B2D0-0E03549B82ED}" destId="{C134F792-B7DD-4B81-BECD-FE907D485413}" srcOrd="0" destOrd="0" presId="urn:microsoft.com/office/officeart/2005/8/layout/vProcess5"/>
    <dgm:cxn modelId="{02839706-01F8-4FBA-B896-0041312A4868}" type="presOf" srcId="{2503020C-847F-40C4-9741-C69F6F582E5C}" destId="{F3685D68-A171-4001-9D30-461490057038}" srcOrd="0" destOrd="0" presId="urn:microsoft.com/office/officeart/2005/8/layout/vProcess5"/>
    <dgm:cxn modelId="{A977627C-C4FD-4BD2-9638-9D12022DACDA}" srcId="{512E4387-2995-4A42-B2D0-0E03549B82ED}" destId="{2503020C-847F-40C4-9741-C69F6F582E5C}" srcOrd="0" destOrd="0" parTransId="{3704D331-468F-43DF-8838-D42098C7BD77}" sibTransId="{53F727EC-1B79-47EB-B0D6-34405110705E}"/>
    <dgm:cxn modelId="{B0867CD7-FC85-452F-BD5A-0D9B2EA0C663}" type="presOf" srcId="{53F727EC-1B79-47EB-B0D6-34405110705E}" destId="{8F9A2544-D036-4BEC-B2F1-CF685D76A038}" srcOrd="0" destOrd="0" presId="urn:microsoft.com/office/officeart/2005/8/layout/vProcess5"/>
    <dgm:cxn modelId="{5B1E38DB-18DC-49A9-869C-5B66AFEC1F75}" type="presParOf" srcId="{C134F792-B7DD-4B81-BECD-FE907D485413}" destId="{48F22DE4-9E20-4E69-B896-6FC44343F2F4}" srcOrd="0" destOrd="0" presId="urn:microsoft.com/office/officeart/2005/8/layout/vProcess5"/>
    <dgm:cxn modelId="{BB67ADEE-AB01-40B1-BCE8-7B6709841911}" type="presParOf" srcId="{C134F792-B7DD-4B81-BECD-FE907D485413}" destId="{F3685D68-A171-4001-9D30-461490057038}" srcOrd="1" destOrd="0" presId="urn:microsoft.com/office/officeart/2005/8/layout/vProcess5"/>
    <dgm:cxn modelId="{24D8C22D-B616-45F4-A433-6211006E679B}" type="presParOf" srcId="{C134F792-B7DD-4B81-BECD-FE907D485413}" destId="{4D7EC52F-50A0-4B26-97EB-EDF317266640}" srcOrd="2" destOrd="0" presId="urn:microsoft.com/office/officeart/2005/8/layout/vProcess5"/>
    <dgm:cxn modelId="{27BCF559-B444-4D1C-A175-DB1865C7F990}" type="presParOf" srcId="{C134F792-B7DD-4B81-BECD-FE907D485413}" destId="{DA4EDCB5-5FC9-42CC-B0DC-6F40E89C3562}" srcOrd="3" destOrd="0" presId="urn:microsoft.com/office/officeart/2005/8/layout/vProcess5"/>
    <dgm:cxn modelId="{59E13790-1D82-46CB-A091-DA4126254A5D}" type="presParOf" srcId="{C134F792-B7DD-4B81-BECD-FE907D485413}" destId="{8F9A2544-D036-4BEC-B2F1-CF685D76A038}" srcOrd="4" destOrd="0" presId="urn:microsoft.com/office/officeart/2005/8/layout/vProcess5"/>
    <dgm:cxn modelId="{6BE6785C-F9B5-4DB1-8111-FFB83FFFB83D}" type="presParOf" srcId="{C134F792-B7DD-4B81-BECD-FE907D485413}" destId="{880AB6A5-6D95-4635-B6DA-2491B930D82D}" srcOrd="5" destOrd="0" presId="urn:microsoft.com/office/officeart/2005/8/layout/vProcess5"/>
    <dgm:cxn modelId="{2A9CAF09-7D7F-4C00-A9BC-EAE028D2909D}" type="presParOf" srcId="{C134F792-B7DD-4B81-BECD-FE907D485413}" destId="{9E55F9D9-A13F-427E-A78A-475EA6D284E3}" srcOrd="6" destOrd="0" presId="urn:microsoft.com/office/officeart/2005/8/layout/vProcess5"/>
    <dgm:cxn modelId="{012C5F74-B32A-464F-8991-9C3F37190932}" type="presParOf" srcId="{C134F792-B7DD-4B81-BECD-FE907D485413}" destId="{222F1786-CCB4-440E-8ACA-4FDCD54B7A32}" srcOrd="7" destOrd="0" presId="urn:microsoft.com/office/officeart/2005/8/layout/vProcess5"/>
    <dgm:cxn modelId="{6E32B1D9-29D5-47B5-81A8-27D3FBF0DA8B}" type="presParOf" srcId="{C134F792-B7DD-4B81-BECD-FE907D485413}" destId="{D1EC528E-796F-495A-B382-E6F273E290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D0DC9-E4F8-4F91-A18F-39AA770C09BE}">
      <dsp:nvSpPr>
        <dsp:cNvPr id="0" name=""/>
        <dsp:cNvSpPr/>
      </dsp:nvSpPr>
      <dsp:spPr>
        <a:xfrm>
          <a:off x="620241" y="1373"/>
          <a:ext cx="2158007" cy="10790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Упражнения</a:t>
          </a:r>
          <a:endParaRPr lang="ru-RU" sz="2900" kern="1200" dirty="0"/>
        </a:p>
      </dsp:txBody>
      <dsp:txXfrm>
        <a:off x="651844" y="32976"/>
        <a:ext cx="2094801" cy="1015797"/>
      </dsp:txXfrm>
    </dsp:sp>
    <dsp:sp modelId="{0543016E-7528-4E94-AC62-79E535DCBB46}">
      <dsp:nvSpPr>
        <dsp:cNvPr id="0" name=""/>
        <dsp:cNvSpPr/>
      </dsp:nvSpPr>
      <dsp:spPr>
        <a:xfrm>
          <a:off x="836041" y="1080377"/>
          <a:ext cx="215800" cy="871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727"/>
              </a:lnTo>
              <a:lnTo>
                <a:pt x="215800" y="87172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70D4A-317B-4323-9988-CA91054E010C}">
      <dsp:nvSpPr>
        <dsp:cNvPr id="0" name=""/>
        <dsp:cNvSpPr/>
      </dsp:nvSpPr>
      <dsp:spPr>
        <a:xfrm>
          <a:off x="1051842" y="1350128"/>
          <a:ext cx="1726406" cy="1203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Идея доказательства правил</a:t>
          </a:r>
          <a:endParaRPr lang="ru-RU" sz="1700" kern="1200" dirty="0"/>
        </a:p>
      </dsp:txBody>
      <dsp:txXfrm>
        <a:off x="1087105" y="1385391"/>
        <a:ext cx="1655880" cy="1133426"/>
      </dsp:txXfrm>
    </dsp:sp>
    <dsp:sp modelId="{04D5EE85-C894-4BB3-A14E-1E73DFEB1448}">
      <dsp:nvSpPr>
        <dsp:cNvPr id="0" name=""/>
        <dsp:cNvSpPr/>
      </dsp:nvSpPr>
      <dsp:spPr>
        <a:xfrm>
          <a:off x="836041" y="1080377"/>
          <a:ext cx="215800" cy="2362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851"/>
              </a:lnTo>
              <a:lnTo>
                <a:pt x="215800" y="23628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DC383-26B3-485B-B87E-51CC69E2056A}">
      <dsp:nvSpPr>
        <dsp:cNvPr id="0" name=""/>
        <dsp:cNvSpPr/>
      </dsp:nvSpPr>
      <dsp:spPr>
        <a:xfrm>
          <a:off x="1051842" y="2823832"/>
          <a:ext cx="1726406" cy="1238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Ознакомление с существенными признаками понятий</a:t>
          </a:r>
          <a:endParaRPr lang="ru-RU" sz="1700" kern="1200" dirty="0"/>
        </a:p>
      </dsp:txBody>
      <dsp:txXfrm>
        <a:off x="1088125" y="2860115"/>
        <a:ext cx="1653840" cy="1166227"/>
      </dsp:txXfrm>
    </dsp:sp>
    <dsp:sp modelId="{2B3824CA-3C86-49B2-A359-49FD38D35F09}">
      <dsp:nvSpPr>
        <dsp:cNvPr id="0" name=""/>
        <dsp:cNvSpPr/>
      </dsp:nvSpPr>
      <dsp:spPr>
        <a:xfrm>
          <a:off x="3317750" y="1373"/>
          <a:ext cx="2158007" cy="107900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Упражнения</a:t>
          </a:r>
          <a:endParaRPr lang="ru-RU" sz="2900" kern="1200" dirty="0"/>
        </a:p>
      </dsp:txBody>
      <dsp:txXfrm>
        <a:off x="3349353" y="32976"/>
        <a:ext cx="2094801" cy="1015797"/>
      </dsp:txXfrm>
    </dsp:sp>
    <dsp:sp modelId="{BF382C8E-EDF7-4665-BFCD-DCC8718122AD}">
      <dsp:nvSpPr>
        <dsp:cNvPr id="0" name=""/>
        <dsp:cNvSpPr/>
      </dsp:nvSpPr>
      <dsp:spPr>
        <a:xfrm>
          <a:off x="3533551" y="1080377"/>
          <a:ext cx="215800" cy="150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842"/>
              </a:lnTo>
              <a:lnTo>
                <a:pt x="215800" y="15028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F7AA5-DF84-4792-88C8-4D0DE7664E30}">
      <dsp:nvSpPr>
        <dsp:cNvPr id="0" name=""/>
        <dsp:cNvSpPr/>
      </dsp:nvSpPr>
      <dsp:spPr>
        <a:xfrm>
          <a:off x="3749352" y="1350128"/>
          <a:ext cx="1726406" cy="2466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самостоятельно “открывают” новые знания, опираясь на объяснения учителем материала</a:t>
          </a:r>
          <a:endParaRPr lang="ru-RU" sz="1700" kern="1200" dirty="0"/>
        </a:p>
      </dsp:txBody>
      <dsp:txXfrm>
        <a:off x="3799917" y="1400693"/>
        <a:ext cx="1625276" cy="2365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FF793-1FE8-43EB-A3D6-964B31F551BC}">
      <dsp:nvSpPr>
        <dsp:cNvPr id="0" name=""/>
        <dsp:cNvSpPr/>
      </dsp:nvSpPr>
      <dsp:spPr>
        <a:xfrm>
          <a:off x="1100118" y="-78944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D3451-0038-49F0-9F8F-BB85D6E945E2}">
      <dsp:nvSpPr>
        <dsp:cNvPr id="0" name=""/>
        <dsp:cNvSpPr/>
      </dsp:nvSpPr>
      <dsp:spPr>
        <a:xfrm>
          <a:off x="2194235" y="-55346"/>
          <a:ext cx="1866304" cy="933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Фиксация нового содержания</a:t>
          </a:r>
          <a:endParaRPr lang="ru-RU" sz="1700" kern="1200" dirty="0"/>
        </a:p>
      </dsp:txBody>
      <dsp:txXfrm>
        <a:off x="2239788" y="-9793"/>
        <a:ext cx="1775198" cy="842046"/>
      </dsp:txXfrm>
    </dsp:sp>
    <dsp:sp modelId="{7D09C8F7-C478-4666-9ED5-6AE9FF53F142}">
      <dsp:nvSpPr>
        <dsp:cNvPr id="0" name=""/>
        <dsp:cNvSpPr/>
      </dsp:nvSpPr>
      <dsp:spPr>
        <a:xfrm>
          <a:off x="3831451" y="1243123"/>
          <a:ext cx="1981325" cy="10073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рефлексии</a:t>
          </a:r>
          <a:endParaRPr lang="ru-RU" sz="1700" kern="1200" dirty="0"/>
        </a:p>
      </dsp:txBody>
      <dsp:txXfrm>
        <a:off x="3880623" y="1292295"/>
        <a:ext cx="1882981" cy="908956"/>
      </dsp:txXfrm>
    </dsp:sp>
    <dsp:sp modelId="{50DCAAC5-C284-4E43-AFEC-FDC0A6D76902}">
      <dsp:nvSpPr>
        <dsp:cNvPr id="0" name=""/>
        <dsp:cNvSpPr/>
      </dsp:nvSpPr>
      <dsp:spPr>
        <a:xfrm>
          <a:off x="2914995" y="2958747"/>
          <a:ext cx="2457363" cy="1160598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Самооценка собственной учебной деятельности</a:t>
          </a:r>
          <a:endParaRPr lang="ru-RU" sz="1700" kern="1200" dirty="0"/>
        </a:p>
      </dsp:txBody>
      <dsp:txXfrm>
        <a:off x="2971651" y="3015403"/>
        <a:ext cx="2344051" cy="1047286"/>
      </dsp:txXfrm>
    </dsp:sp>
    <dsp:sp modelId="{0E2E4D3D-009B-4469-ABEC-0BDB13D248ED}">
      <dsp:nvSpPr>
        <dsp:cNvPr id="0" name=""/>
        <dsp:cNvSpPr/>
      </dsp:nvSpPr>
      <dsp:spPr>
        <a:xfrm>
          <a:off x="682994" y="2736921"/>
          <a:ext cx="1866304" cy="933152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Соотнесение цели и результатов</a:t>
          </a:r>
          <a:endParaRPr lang="ru-RU" sz="1700" kern="1200" dirty="0"/>
        </a:p>
      </dsp:txBody>
      <dsp:txXfrm>
        <a:off x="728547" y="2782474"/>
        <a:ext cx="1775198" cy="842046"/>
      </dsp:txXfrm>
    </dsp:sp>
    <dsp:sp modelId="{7E11AF5F-646D-4608-B933-990DA1164C97}">
      <dsp:nvSpPr>
        <dsp:cNvPr id="0" name=""/>
        <dsp:cNvSpPr/>
      </dsp:nvSpPr>
      <dsp:spPr>
        <a:xfrm>
          <a:off x="333558" y="991384"/>
          <a:ext cx="2298876" cy="122912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Фиксация степени соответствия цели и результатов</a:t>
          </a:r>
          <a:endParaRPr lang="ru-RU" sz="1700" kern="1200" dirty="0"/>
        </a:p>
      </dsp:txBody>
      <dsp:txXfrm>
        <a:off x="393559" y="1051385"/>
        <a:ext cx="2178874" cy="1109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9D902-4CE1-444C-8DB4-91B7BA2E45B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C6E2C-B270-4233-9FBA-4554B1B002F2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приобретают новые знания</a:t>
          </a:r>
          <a:endParaRPr lang="ru-RU" sz="2000" kern="1200" dirty="0"/>
        </a:p>
      </dsp:txBody>
      <dsp:txXfrm>
        <a:off x="328048" y="214010"/>
        <a:ext cx="5712764" cy="427857"/>
      </dsp:txXfrm>
    </dsp:sp>
    <dsp:sp modelId="{29327879-2087-4D1E-9374-64697AD3C890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4A979-AD63-42F8-87D5-5FC4CF01BB8E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осознают познавательную задачу</a:t>
          </a:r>
          <a:endParaRPr lang="ru-RU" sz="2000" kern="1200" dirty="0"/>
        </a:p>
      </dsp:txBody>
      <dsp:txXfrm>
        <a:off x="679991" y="855715"/>
        <a:ext cx="5360822" cy="427857"/>
      </dsp:txXfrm>
    </dsp:sp>
    <dsp:sp modelId="{F01BD5DC-1EA3-4586-95A3-683A2CCDA27F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A9854-5966-4830-9EAB-0A720F01BE68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обмениваются мнениями</a:t>
          </a:r>
          <a:endParaRPr lang="ru-RU" sz="2000" kern="1200" dirty="0"/>
        </a:p>
      </dsp:txBody>
      <dsp:txXfrm>
        <a:off x="840925" y="1497421"/>
        <a:ext cx="5199888" cy="427857"/>
      </dsp:txXfrm>
    </dsp:sp>
    <dsp:sp modelId="{3951E95B-99C7-4CC6-B195-8D2AFB055FE3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35D8C-6A90-4221-9E17-029984549381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извлекают информацию из прослушанного</a:t>
          </a:r>
          <a:endParaRPr lang="ru-RU" sz="2000" kern="1200" dirty="0"/>
        </a:p>
      </dsp:txBody>
      <dsp:txXfrm>
        <a:off x="840925" y="2138720"/>
        <a:ext cx="5199888" cy="427857"/>
      </dsp:txXfrm>
    </dsp:sp>
    <dsp:sp modelId="{43A580D0-8052-4B0C-8014-821870E133D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6F2B5-3585-4936-9B73-247C4570A059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систематизируют собственные знания</a:t>
          </a:r>
          <a:endParaRPr lang="ru-RU" sz="2000" kern="1200" dirty="0"/>
        </a:p>
      </dsp:txBody>
      <dsp:txXfrm>
        <a:off x="679991" y="2780426"/>
        <a:ext cx="5360822" cy="427857"/>
      </dsp:txXfrm>
    </dsp:sp>
    <dsp:sp modelId="{1D1726AC-EFAA-4D5A-BFBB-032AE0EDEF7C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10A19-E252-4A02-A89C-AD0D95E29620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осуществляют деятельность с учетом задач</a:t>
          </a:r>
          <a:endParaRPr lang="ru-RU" sz="2000" kern="1200" dirty="0"/>
        </a:p>
      </dsp:txBody>
      <dsp:txXfrm>
        <a:off x="328048" y="3422131"/>
        <a:ext cx="5712764" cy="427857"/>
      </dsp:txXfrm>
    </dsp:sp>
    <dsp:sp modelId="{335CFC2F-B579-4642-922C-D8FE4691222F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A57BC-636B-457D-A95A-B1BF6B70EBF7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62804-4D59-4E20-B622-07E13A0DDFBD}">
      <dsp:nvSpPr>
        <dsp:cNvPr id="0" name=""/>
        <dsp:cNvSpPr/>
      </dsp:nvSpPr>
      <dsp:spPr>
        <a:xfrm>
          <a:off x="303311" y="39399"/>
          <a:ext cx="5787964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выполняют учебно-познавательные действия</a:t>
          </a:r>
          <a:endParaRPr lang="ru-RU" sz="1800" kern="1200" dirty="0"/>
        </a:p>
      </dsp:txBody>
      <dsp:txXfrm>
        <a:off x="329250" y="65338"/>
        <a:ext cx="5736086" cy="479482"/>
      </dsp:txXfrm>
    </dsp:sp>
    <dsp:sp modelId="{5F025A83-131E-44A7-925D-07FF7E584671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89E6-2F99-4E27-8F01-D00BED79CC17}">
      <dsp:nvSpPr>
        <dsp:cNvPr id="0" name=""/>
        <dsp:cNvSpPr/>
      </dsp:nvSpPr>
      <dsp:spPr>
        <a:xfrm>
          <a:off x="301823" y="855879"/>
          <a:ext cx="5792776" cy="53136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операции анализа, синтеза, сравнения, классификации</a:t>
          </a:r>
          <a:endParaRPr lang="ru-RU" sz="1800" kern="1200" dirty="0"/>
        </a:p>
      </dsp:txBody>
      <dsp:txXfrm>
        <a:off x="327762" y="881818"/>
        <a:ext cx="5740898" cy="479482"/>
      </dsp:txXfrm>
    </dsp:sp>
    <dsp:sp modelId="{2C1C6E92-922D-4F3E-8F2C-9652C94BCB94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BD9CD-0D3E-49A8-A0B5-EDDEBA0CC0BF}">
      <dsp:nvSpPr>
        <dsp:cNvPr id="0" name=""/>
        <dsp:cNvSpPr/>
      </dsp:nvSpPr>
      <dsp:spPr>
        <a:xfrm>
          <a:off x="299442" y="1672359"/>
          <a:ext cx="5791930" cy="5313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устанавливают причинно-следственные связи</a:t>
          </a:r>
          <a:endParaRPr lang="ru-RU" sz="1800" kern="1200" dirty="0"/>
        </a:p>
      </dsp:txBody>
      <dsp:txXfrm>
        <a:off x="325381" y="1698298"/>
        <a:ext cx="5740052" cy="479482"/>
      </dsp:txXfrm>
    </dsp:sp>
    <dsp:sp modelId="{3BD8673F-8902-4806-82AC-1F15171C2B54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C504-1DCF-4D31-9467-B6930C912E89}">
      <dsp:nvSpPr>
        <dsp:cNvPr id="0" name=""/>
        <dsp:cNvSpPr/>
      </dsp:nvSpPr>
      <dsp:spPr>
        <a:xfrm>
          <a:off x="304800" y="2488840"/>
          <a:ext cx="5766054" cy="53136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делают обобщения, выводы</a:t>
          </a:r>
          <a:endParaRPr lang="ru-RU" sz="1800" kern="1200" dirty="0"/>
        </a:p>
      </dsp:txBody>
      <dsp:txXfrm>
        <a:off x="330739" y="2514779"/>
        <a:ext cx="5714176" cy="479482"/>
      </dsp:txXfrm>
    </dsp:sp>
    <dsp:sp modelId="{C9D71D1B-7FE8-46A4-8645-A3FB502848FA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D6AB6-F5B4-4763-AB6D-1421E1C6B1E5}">
      <dsp:nvSpPr>
        <dsp:cNvPr id="0" name=""/>
        <dsp:cNvSpPr/>
      </dsp:nvSpPr>
      <dsp:spPr>
        <a:xfrm>
          <a:off x="294382" y="3305320"/>
          <a:ext cx="5795811" cy="5313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систематизируют собственные знания</a:t>
          </a:r>
          <a:endParaRPr lang="ru-RU" sz="1800" kern="1200" dirty="0"/>
        </a:p>
      </dsp:txBody>
      <dsp:txXfrm>
        <a:off x="320321" y="3331259"/>
        <a:ext cx="5743933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5D68-A171-4001-9D30-461490057038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устанавливают взаимосвязь между приобретенными знаниями и умениями</a:t>
          </a:r>
          <a:endParaRPr lang="ru-RU" sz="2100" kern="1200" dirty="0"/>
        </a:p>
      </dsp:txBody>
      <dsp:txXfrm>
        <a:off x="35709" y="35709"/>
        <a:ext cx="3865988" cy="1147782"/>
      </dsp:txXfrm>
    </dsp:sp>
    <dsp:sp modelId="{4D7EC52F-50A0-4B26-97EB-EDF31726664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приобретают умение мотивированно организовывать свою деятельность</a:t>
          </a:r>
          <a:endParaRPr lang="ru-RU" sz="2100" kern="1200" dirty="0"/>
        </a:p>
      </dsp:txBody>
      <dsp:txXfrm>
        <a:off x="492908" y="1458108"/>
        <a:ext cx="3860502" cy="1147782"/>
      </dsp:txXfrm>
    </dsp:sp>
    <dsp:sp modelId="{DA4EDCB5-5FC9-42CC-B0DC-6F40E89C3562}">
      <dsp:nvSpPr>
        <dsp:cNvPr id="0" name=""/>
        <dsp:cNvSpPr/>
      </dsp:nvSpPr>
      <dsp:spPr>
        <a:xfrm>
          <a:off x="1496034" y="2844799"/>
          <a:ext cx="4018330" cy="12192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оценивают свою работу</a:t>
          </a:r>
          <a:endParaRPr lang="ru-RU" sz="2100" kern="1200" dirty="0"/>
        </a:p>
      </dsp:txBody>
      <dsp:txXfrm>
        <a:off x="1531743" y="2880508"/>
        <a:ext cx="2977785" cy="1147782"/>
      </dsp:txXfrm>
    </dsp:sp>
    <dsp:sp modelId="{8F9A2544-D036-4BEC-B2F1-CF685D76A038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567428" y="924560"/>
        <a:ext cx="435864" cy="596341"/>
      </dsp:txXfrm>
    </dsp:sp>
    <dsp:sp modelId="{880AB6A5-6D95-4635-B6DA-2491B930D82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6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9501" y="1259991"/>
            <a:ext cx="6256701" cy="243143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Big Orange Cyrillic" panose="02000500000000000000" pitchFamily="2" charset="-52"/>
              </a:rPr>
              <a:t>Урок усвоения новых знаний</a:t>
            </a:r>
          </a:p>
          <a:p>
            <a:pPr algn="ctr"/>
            <a:endParaRPr lang="ru-RU" sz="4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5006" y="3229761"/>
            <a:ext cx="494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err="1" smtClean="0"/>
              <a:t>Шалацкая</a:t>
            </a:r>
            <a:r>
              <a:rPr lang="ru-RU" dirty="0" smtClean="0"/>
              <a:t> Кристина Викторовна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03553" y="4848837"/>
            <a:ext cx="19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г.Евпатория</a:t>
            </a:r>
            <a:r>
              <a:rPr lang="ru-RU" dirty="0" smtClean="0"/>
              <a:t>, 2017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31472" y="15806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Средняя школа №16 города Евпатории Республики Крым»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338" y="629587"/>
            <a:ext cx="8414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урока и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сообщение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домашнего задания.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2" y="1745046"/>
            <a:ext cx="2628571" cy="425714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57597240"/>
              </p:ext>
            </p:extLst>
          </p:nvPr>
        </p:nvGraphicFramePr>
        <p:xfrm>
          <a:off x="3048000" y="1761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4320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4706" y="2432806"/>
            <a:ext cx="6610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ig Orange Cyrillic" panose="02000500000000000000" pitchFamily="2" charset="-52"/>
              </a:rPr>
              <a:t>Спасибо за внимание!</a:t>
            </a:r>
            <a:endParaRPr lang="ru-RU" sz="4400" dirty="0">
              <a:latin typeface="Big Orange Cyrillic" panose="02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011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3949" y="651811"/>
            <a:ext cx="82967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/>
              <a:t>Важной задачей урока усвоения новых знаний является сознательное овладение учащимися системой научных понятий, законов или другими формами знаний, способами выполнения действий.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3512" y="1625259"/>
            <a:ext cx="685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Основные критерии усвоения знаний:</a:t>
            </a:r>
            <a:endParaRPr lang="ru-RU" sz="32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27267163"/>
              </p:ext>
            </p:extLst>
          </p:nvPr>
        </p:nvGraphicFramePr>
        <p:xfrm>
          <a:off x="1221996" y="22538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1847" y="551305"/>
            <a:ext cx="493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Структура урока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286" y="1457857"/>
            <a:ext cx="7675927" cy="7987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Проверка домашнего задания, актуализация и коррекция опорных знаний.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6660" y="2397828"/>
            <a:ext cx="7675927" cy="7987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Сообщение темы, цели, задач урока и мотивация учебной деятельности.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6661" y="3336721"/>
            <a:ext cx="7675927" cy="7987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Восприятие и первичное осознание нового материала, </a:t>
            </a:r>
            <a:endParaRPr lang="ru-RU" dirty="0" smtClean="0"/>
          </a:p>
          <a:p>
            <a:pPr algn="ctr"/>
            <a:r>
              <a:rPr lang="ru-RU" dirty="0" smtClean="0"/>
              <a:t>осмысление </a:t>
            </a:r>
            <a:r>
              <a:rPr lang="ru-RU" dirty="0"/>
              <a:t>связей и отношений в объектах изучения.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6659" y="4297663"/>
            <a:ext cx="7675927" cy="7987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Обобщение и систематизация знаний, </a:t>
            </a:r>
            <a:endParaRPr lang="ru-RU" dirty="0" smtClean="0"/>
          </a:p>
          <a:p>
            <a:pPr algn="ctr"/>
            <a:r>
              <a:rPr lang="ru-RU" dirty="0" smtClean="0"/>
              <a:t>применение </a:t>
            </a:r>
            <a:r>
              <a:rPr lang="ru-RU" dirty="0"/>
              <a:t>их в различных ситуациях.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6658" y="5249141"/>
            <a:ext cx="7675927" cy="7987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Подведение итогов урока и сообщение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950819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5620" y="589137"/>
            <a:ext cx="7826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Сообщение темы, цели, задач урока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мотивация учебной деятельности.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1395" y="3537463"/>
            <a:ext cx="785209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1) актуализируются </a:t>
            </a:r>
            <a:r>
              <a:rPr lang="ru-RU" sz="2400" dirty="0">
                <a:ea typeface="Times New Roman" panose="02020603050405020304" pitchFamily="18" charset="0"/>
              </a:rPr>
              <a:t>требования к нему </a:t>
            </a:r>
            <a:endParaRPr lang="ru-RU" sz="24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со </a:t>
            </a:r>
            <a:r>
              <a:rPr lang="ru-RU" sz="2400" dirty="0">
                <a:ea typeface="Times New Roman" panose="02020603050405020304" pitchFamily="18" charset="0"/>
              </a:rPr>
              <a:t>стороны учебной деятельности </a:t>
            </a:r>
            <a:r>
              <a:rPr lang="ru-RU" sz="2400" dirty="0" smtClean="0">
                <a:ea typeface="Times New Roman" panose="02020603050405020304" pitchFamily="18" charset="0"/>
              </a:rPr>
              <a:t>(«надо»); </a:t>
            </a:r>
          </a:p>
          <a:p>
            <a:pPr algn="just">
              <a:spcAft>
                <a:spcPts val="0"/>
              </a:spcAft>
            </a:pPr>
            <a:r>
              <a:rPr lang="ru-RU" sz="500" dirty="0">
                <a:ea typeface="Times New Roman" panose="02020603050405020304" pitchFamily="18" charset="0"/>
              </a:rPr>
              <a:t/>
            </a:r>
            <a:br>
              <a:rPr lang="ru-RU" sz="500" dirty="0">
                <a:ea typeface="Times New Roman" panose="02020603050405020304" pitchFamily="18" charset="0"/>
              </a:rPr>
            </a:br>
            <a:r>
              <a:rPr lang="ru-RU" sz="2400" dirty="0">
                <a:ea typeface="Times New Roman" panose="02020603050405020304" pitchFamily="18" charset="0"/>
              </a:rPr>
              <a:t>2) создаются условия для возникновения внутренней потребности включения в учебную деятельность </a:t>
            </a:r>
            <a:r>
              <a:rPr lang="ru-RU" sz="2400" dirty="0" smtClean="0">
                <a:ea typeface="Times New Roman" panose="02020603050405020304" pitchFamily="18" charset="0"/>
              </a:rPr>
              <a:t>(«хочу»);</a:t>
            </a:r>
          </a:p>
          <a:p>
            <a:pPr algn="just">
              <a:spcAft>
                <a:spcPts val="0"/>
              </a:spcAft>
            </a:pPr>
            <a:r>
              <a:rPr lang="ru-RU" sz="500" dirty="0" smtClean="0">
                <a:ea typeface="Times New Roman" panose="02020603050405020304" pitchFamily="18" charset="0"/>
              </a:rPr>
              <a:t> </a:t>
            </a:r>
            <a:endParaRPr lang="ru-RU" sz="500" dirty="0"/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3) устанавливаются тематические рамки («могу»).</a:t>
            </a:r>
            <a:endParaRPr lang="ru-RU" sz="2400" dirty="0">
              <a:effectLst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0958734"/>
              </p:ext>
            </p:extLst>
          </p:nvPr>
        </p:nvGraphicFramePr>
        <p:xfrm>
          <a:off x="503340" y="807313"/>
          <a:ext cx="8212821" cy="340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202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38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114" y="668751"/>
            <a:ext cx="8653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Восприятие и первичное осознание нового материала, осмысление связей и отношений в объектах изучения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0251684"/>
              </p:ext>
            </p:extLst>
          </p:nvPr>
        </p:nvGraphicFramePr>
        <p:xfrm>
          <a:off x="1192635" y="1741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29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2338" y="673027"/>
            <a:ext cx="838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Обобщение и систематизация знаний,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применение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их в различных ситуациях.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5245650"/>
              </p:ext>
            </p:extLst>
          </p:nvPr>
        </p:nvGraphicFramePr>
        <p:xfrm>
          <a:off x="844492" y="1317072"/>
          <a:ext cx="7359942" cy="255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909026" y="4024128"/>
            <a:ext cx="2158007" cy="1079003"/>
            <a:chOff x="620241" y="1373"/>
            <a:chExt cx="2158007" cy="1079003"/>
          </a:xfrm>
          <a:solidFill>
            <a:srgbClr val="43BB8D"/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20241" y="1373"/>
              <a:ext cx="2158007" cy="107900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651844" y="32976"/>
              <a:ext cx="2094801" cy="10157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/>
                <a:t>Упражнения</a:t>
              </a:r>
              <a:endParaRPr lang="ru-RU" sz="29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14286" y="3735552"/>
            <a:ext cx="1726406" cy="1203952"/>
            <a:chOff x="1051842" y="1350128"/>
            <a:chExt cx="1726406" cy="120395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51842" y="1350128"/>
              <a:ext cx="1726406" cy="12039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6"/>
            <p:cNvSpPr/>
            <p:nvPr/>
          </p:nvSpPr>
          <p:spPr>
            <a:xfrm>
              <a:off x="1087105" y="1385391"/>
              <a:ext cx="1655880" cy="1133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на усвоение структуры определения понятия</a:t>
              </a:r>
              <a:endParaRPr lang="ru-RU" sz="17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07684" y="4732561"/>
            <a:ext cx="1726406" cy="1238793"/>
            <a:chOff x="1051842" y="2823832"/>
            <a:chExt cx="1726406" cy="123879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51842" y="2823832"/>
              <a:ext cx="1726406" cy="12387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8"/>
            <p:cNvSpPr/>
            <p:nvPr/>
          </p:nvSpPr>
          <p:spPr>
            <a:xfrm>
              <a:off x="1088125" y="2860115"/>
              <a:ext cx="1653840" cy="116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на усвоение приёмов его использования</a:t>
              </a:r>
              <a:endParaRPr lang="ru-RU" sz="1700" kern="1200" dirty="0"/>
            </a:p>
          </p:txBody>
        </p:sp>
      </p:grpSp>
      <p:sp>
        <p:nvSpPr>
          <p:cNvPr id="18" name="Прямая соединительная линия 3"/>
          <p:cNvSpPr/>
          <p:nvPr/>
        </p:nvSpPr>
        <p:spPr>
          <a:xfrm rot="5400000">
            <a:off x="4635501" y="3443236"/>
            <a:ext cx="215800" cy="23628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62851"/>
                </a:lnTo>
                <a:lnTo>
                  <a:pt x="215800" y="2362851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1" name="Соединительная линия уступом 20"/>
          <p:cNvCxnSpPr/>
          <p:nvPr/>
        </p:nvCxnSpPr>
        <p:spPr>
          <a:xfrm rot="10800000">
            <a:off x="2840692" y="3951216"/>
            <a:ext cx="3068334" cy="385893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7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2033" y="589137"/>
            <a:ext cx="8279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Подведение итогов урока и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</a:endParaRP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сообщение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домашнего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</a:rPr>
              <a:t>задания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0809907"/>
              </p:ext>
            </p:extLst>
          </p:nvPr>
        </p:nvGraphicFramePr>
        <p:xfrm>
          <a:off x="1456888" y="16822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6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587" y="383606"/>
            <a:ext cx="6255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Восприятие и первичное осознание нового материала, осмысление связей и отношений в объектах изучения.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9537" y="18002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81572" y="289082"/>
            <a:ext cx="2280728" cy="30223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41" y="412177"/>
            <a:ext cx="1948279" cy="267267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491516" y="3084849"/>
            <a:ext cx="2280730" cy="3065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00" y="3267822"/>
            <a:ext cx="2104560" cy="269984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76870371"/>
              </p:ext>
            </p:extLst>
          </p:nvPr>
        </p:nvGraphicFramePr>
        <p:xfrm>
          <a:off x="350080" y="18631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323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197" y="605915"/>
            <a:ext cx="630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Обобщение и систематизация знаний, применение их в различных ситуациях.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4" y="4129862"/>
            <a:ext cx="2304764" cy="2165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79" y="410392"/>
            <a:ext cx="2177076" cy="364082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88488960"/>
              </p:ext>
            </p:extLst>
          </p:nvPr>
        </p:nvGraphicFramePr>
        <p:xfrm>
          <a:off x="450209" y="17745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41322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372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AGBenguiat Cyr-Bold</vt:lpstr>
      <vt:lpstr>Arial</vt:lpstr>
      <vt:lpstr>Big Orange Cyrillic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gpyug</cp:lastModifiedBy>
  <cp:revision>49</cp:revision>
  <dcterms:created xsi:type="dcterms:W3CDTF">2013-11-19T05:52:05Z</dcterms:created>
  <dcterms:modified xsi:type="dcterms:W3CDTF">2017-11-15T17:08:39Z</dcterms:modified>
</cp:coreProperties>
</file>