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710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9B28-19AB-4BC4-B64B-005211B94A9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20FA-1946-44DC-827B-88B99ED59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02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9B28-19AB-4BC4-B64B-005211B94A9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20FA-1946-44DC-827B-88B99ED59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40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9B28-19AB-4BC4-B64B-005211B94A9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20FA-1946-44DC-827B-88B99ED59BB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3156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9B28-19AB-4BC4-B64B-005211B94A9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20FA-1946-44DC-827B-88B99ED59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48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9B28-19AB-4BC4-B64B-005211B94A9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20FA-1946-44DC-827B-88B99ED59BB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3398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9B28-19AB-4BC4-B64B-005211B94A9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20FA-1946-44DC-827B-88B99ED59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79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9B28-19AB-4BC4-B64B-005211B94A9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20FA-1946-44DC-827B-88B99ED59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905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9B28-19AB-4BC4-B64B-005211B94A9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20FA-1946-44DC-827B-88B99ED59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2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9B28-19AB-4BC4-B64B-005211B94A9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20FA-1946-44DC-827B-88B99ED59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48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9B28-19AB-4BC4-B64B-005211B94A9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20FA-1946-44DC-827B-88B99ED59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97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9B28-19AB-4BC4-B64B-005211B94A9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20FA-1946-44DC-827B-88B99ED59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6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9B28-19AB-4BC4-B64B-005211B94A9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20FA-1946-44DC-827B-88B99ED59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3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9B28-19AB-4BC4-B64B-005211B94A9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20FA-1946-44DC-827B-88B99ED59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08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9B28-19AB-4BC4-B64B-005211B94A9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20FA-1946-44DC-827B-88B99ED59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9B28-19AB-4BC4-B64B-005211B94A9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20FA-1946-44DC-827B-88B99ED59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48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9B28-19AB-4BC4-B64B-005211B94A9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20FA-1946-44DC-827B-88B99ED59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6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A9B28-19AB-4BC4-B64B-005211B94A99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5720FA-1946-44DC-827B-88B99ED59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84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119" y="123092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«Занятость в свободное время. Досуг детей и подростков!»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8553" y="3997571"/>
            <a:ext cx="4561325" cy="1246623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92D050"/>
                </a:solidFill>
              </a:rPr>
              <a:t>Социальный педагог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3200" dirty="0" err="1" smtClean="0">
                <a:solidFill>
                  <a:srgbClr val="92D050"/>
                </a:solidFill>
              </a:rPr>
              <a:t>Красуцкая</a:t>
            </a:r>
            <a:r>
              <a:rPr lang="ru-RU" sz="3200" dirty="0" smtClean="0">
                <a:solidFill>
                  <a:srgbClr val="92D050"/>
                </a:solidFill>
              </a:rPr>
              <a:t> С. О.</a:t>
            </a:r>
            <a:endParaRPr lang="ru-RU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2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67426"/>
            <a:ext cx="4146998" cy="605306"/>
          </a:xfrm>
        </p:spPr>
        <p:txBody>
          <a:bodyPr>
            <a:normAutofit/>
          </a:bodyPr>
          <a:lstStyle/>
          <a:p>
            <a:r>
              <a:rPr lang="ru-RU" sz="2400" dirty="0"/>
              <a:t>Приготовление </a:t>
            </a:r>
            <a:r>
              <a:rPr lang="ru-RU" sz="2400" dirty="0" err="1" smtClean="0"/>
              <a:t>вкусняшек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58" y="1082615"/>
            <a:ext cx="4239187" cy="3255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331" y="470079"/>
            <a:ext cx="4218798" cy="30421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91673" y="4548557"/>
            <a:ext cx="82038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Детям всегда интересно, чем мама занимается на кухне. Вы можете воспользоваться их помощью, превратив все в увлекательную игру. Вместе месите тесто (каждый свой кусочек, лепите пирожки или печенье. Потом пробуете и хвалите маленького кулинара.</a:t>
            </a:r>
          </a:p>
        </p:txBody>
      </p:sp>
    </p:spTree>
    <p:extLst>
      <p:ext uri="{BB962C8B-B14F-4D97-AF65-F5344CB8AC3E}">
        <p14:creationId xmlns:p14="http://schemas.microsoft.com/office/powerpoint/2010/main" val="7556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96215"/>
            <a:ext cx="3340874" cy="528034"/>
          </a:xfrm>
        </p:spPr>
        <p:txBody>
          <a:bodyPr>
            <a:normAutofit/>
          </a:bodyPr>
          <a:lstStyle/>
          <a:p>
            <a:r>
              <a:rPr lang="ru-RU" sz="2400" dirty="0"/>
              <a:t>Творческая выставка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07" y="2817410"/>
            <a:ext cx="3457586" cy="3881437"/>
          </a:xfrm>
        </p:spPr>
      </p:pic>
      <p:sp>
        <p:nvSpPr>
          <p:cNvPr id="5" name="Прямоугольник 4"/>
          <p:cNvSpPr/>
          <p:nvPr/>
        </p:nvSpPr>
        <p:spPr>
          <a:xfrm>
            <a:off x="321972" y="1028343"/>
            <a:ext cx="73023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каждом доме найдется крупа. Обычная крупа — пшено, рис, гречка, манка. Для чего? Для выставки абстрактных картин. Для создания таких картин вам понадобятся кроме крупы, листы ватмана и клей ПВА. Застелите стол клеенкой и раздайте всем по листу ватмана, предварительно нанеся на него ровный слой клея. Возьмите немного крупы и аккуратно рассыпьте его на лист, затем, другой сорт крупы и т.д. Получится очень забавная картина. Конечно, можно заранее на листе нарисовать картинку, а потом аккуратно ее заполнить крупой. Все зависит от возраста вашего малыша. Это занятие очень полезно, так как оно развивает мелкую моторику. Вспомните </a:t>
            </a:r>
            <a:r>
              <a:rPr lang="ru-RU" sz="2000" dirty="0" err="1" smtClean="0"/>
              <a:t>Монтессори</a:t>
            </a:r>
            <a:r>
              <a:rPr lang="ru-RU" sz="2000" dirty="0" smtClean="0"/>
              <a:t>. Первая экспозиция выставки готова. Развесьте картины на стену.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362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032" y="300507"/>
            <a:ext cx="3043447" cy="910107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 smtClean="0"/>
              <a:t>Фотосессия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635" y="1017432"/>
            <a:ext cx="8634091" cy="2176530"/>
          </a:xfrm>
        </p:spPr>
        <p:txBody>
          <a:bodyPr/>
          <a:lstStyle/>
          <a:p>
            <a:r>
              <a:rPr lang="ru-RU" dirty="0"/>
              <a:t>Для сохранения традиций и семейных ценностей совместные фотографии играют огромную роль, так почему бы вам не устроить семейную фотосессию ? Причем для этого вовсе не обязательно приглашать профессионального фотографа, вам вполне по силам провести ее самостоятельно. </a:t>
            </a:r>
            <a:r>
              <a:rPr lang="ru-RU" dirty="0" smtClean="0"/>
              <a:t>А </a:t>
            </a:r>
            <a:r>
              <a:rPr lang="ru-RU" dirty="0"/>
              <a:t>фотографии смогут стать приятным воспоминанием о прекрасно проведенном дне!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047" y="2768959"/>
            <a:ext cx="3683357" cy="37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10366"/>
            <a:ext cx="8596668" cy="3807854"/>
          </a:xfrm>
        </p:spPr>
        <p:txBody>
          <a:bodyPr>
            <a:normAutofit/>
          </a:bodyPr>
          <a:lstStyle/>
          <a:p>
            <a:r>
              <a:rPr lang="ru-RU" dirty="0"/>
              <a:t>Совместный отдых с детьми – это не только общая радость и веселье, это прочный мостик к взаимопониманию, дружбе и любви.</a:t>
            </a:r>
          </a:p>
        </p:txBody>
      </p:sp>
    </p:spTree>
    <p:extLst>
      <p:ext uri="{BB962C8B-B14F-4D97-AF65-F5344CB8AC3E}">
        <p14:creationId xmlns:p14="http://schemas.microsoft.com/office/powerpoint/2010/main" val="40234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797169"/>
            <a:ext cx="8888697" cy="5244194"/>
          </a:xfrm>
        </p:spPr>
        <p:txBody>
          <a:bodyPr>
            <a:normAutofit/>
          </a:bodyPr>
          <a:lstStyle/>
          <a:p>
            <a:r>
              <a:rPr lang="ru-RU" sz="2800" dirty="0"/>
              <a:t>Цель:</a:t>
            </a:r>
          </a:p>
          <a:p>
            <a:r>
              <a:rPr lang="ru-RU" sz="2800" dirty="0" smtClean="0"/>
              <a:t>Актуализировать </a:t>
            </a:r>
            <a:r>
              <a:rPr lang="ru-RU" sz="2800" dirty="0"/>
              <a:t>потребность в планировании досуга семьи с учетом индивидуальных потребностей и интересов ребенка.</a:t>
            </a:r>
          </a:p>
          <a:p>
            <a:r>
              <a:rPr lang="ru-RU" sz="2800" dirty="0"/>
              <a:t>Задачи:</a:t>
            </a:r>
          </a:p>
          <a:p>
            <a:r>
              <a:rPr lang="ru-RU" sz="2800" dirty="0"/>
              <a:t>Познакомить родителей с особенностями организации свободного времени детей учитывая особенности темперамента ребенка.</a:t>
            </a:r>
          </a:p>
          <a:p>
            <a:r>
              <a:rPr lang="ru-RU" sz="2800" dirty="0"/>
              <a:t>Обогащение отношения детей и родителей опытом эмоционально-насыщенного общения.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2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550" y="167425"/>
            <a:ext cx="6812924" cy="148107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Как  планировать семейный </a:t>
            </a:r>
            <a:r>
              <a:rPr lang="ru-RU" dirty="0" smtClean="0"/>
              <a:t>досуг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9403"/>
            <a:ext cx="8596668" cy="4701960"/>
          </a:xfrm>
        </p:spPr>
        <p:txBody>
          <a:bodyPr>
            <a:noAutofit/>
          </a:bodyPr>
          <a:lstStyle/>
          <a:p>
            <a:r>
              <a:rPr lang="ru-RU" sz="2400" dirty="0"/>
              <a:t>О пользе семейного досуга можно говорить бесконечно. Ведь именно семья играет огромную роль в развитии ребенка как личности. Культура организации досуга, конечно же, зависит от взрослых. В их обязанности входит научить своих любимых чад отдыхать с пользой для здоровья. Семейный досуг – это уникальный шанс для родителей узнать своего ребенка, услышать, а главное понять его. Совместное времяпрепровождение способствует началу настоящей дружбы между взрослыми и детьми. Правильно и интересно организованный досуг — это яркие и запоминающиеся на всю жизнь впечатления. Родители по своему опыту знают, что счастливые моменты детства запоминаются на всю жизнь.</a:t>
            </a:r>
          </a:p>
        </p:txBody>
      </p:sp>
    </p:spTree>
    <p:extLst>
      <p:ext uri="{BB962C8B-B14F-4D97-AF65-F5344CB8AC3E}">
        <p14:creationId xmlns:p14="http://schemas.microsoft.com/office/powerpoint/2010/main" val="36462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626" y="3518018"/>
            <a:ext cx="4505334" cy="30726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8546" y="977363"/>
            <a:ext cx="67478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Игры с родителями – это неотъемлемая часть развития детей. Это и укрепление здоровья, и хорошее настроение. Совместные игры сближают родителей и детей. Ваш ребенок придет в восторг, когда увидит серьезного папу, весело играющего в мяч. Для дошкольника «игра – единственный способ освободиться от роли ребенка, оставаясь ребенком». Для взрослого - «единственный способ стать снова ребенком, оставаясь взрослым».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73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9651"/>
          </a:xfrm>
        </p:spPr>
        <p:txBody>
          <a:bodyPr>
            <a:normAutofit/>
          </a:bodyPr>
          <a:lstStyle/>
          <a:p>
            <a:r>
              <a:rPr lang="ru-RU" sz="2800" dirty="0"/>
              <a:t>А</a:t>
            </a:r>
            <a:r>
              <a:rPr lang="ru-RU" sz="2800" dirty="0" smtClean="0"/>
              <a:t>ктивный </a:t>
            </a:r>
            <a:r>
              <a:rPr lang="ru-RU" sz="2800" dirty="0"/>
              <a:t>семейный отдых с детьми на </a:t>
            </a:r>
            <a:r>
              <a:rPr lang="ru-RU" sz="2800" dirty="0" smtClean="0"/>
              <a:t>выходные.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491" y="3023284"/>
            <a:ext cx="4319669" cy="6465452"/>
          </a:xfrm>
          <a:prstGeom prst="rect">
            <a:avLst/>
          </a:prstGeom>
        </p:spPr>
      </p:pic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544122" y="1249251"/>
            <a:ext cx="8596668" cy="436710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 smtClean="0"/>
              <a:t>Поход.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72732" y="1888903"/>
            <a:ext cx="4803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Дети любят бегать, прыгать, преодолевать различные препятствия, поэтому активный отдых всей семьей для них будет настоящим праздником. </a:t>
            </a:r>
            <a:endParaRPr lang="ru-RU" sz="2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35" y="3391667"/>
            <a:ext cx="4072481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85447"/>
            <a:ext cx="8596668" cy="57312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 </a:t>
            </a:r>
            <a:r>
              <a:rPr lang="ru-RU" sz="2400" dirty="0"/>
              <a:t>стоит думать, что в поход можно отправиться всей семьей лишь </a:t>
            </a:r>
            <a:r>
              <a:rPr lang="ru-RU" sz="2400" dirty="0" smtClean="0"/>
              <a:t>летом </a:t>
            </a:r>
          </a:p>
          <a:p>
            <a:pPr marL="0" indent="0">
              <a:buNone/>
            </a:pPr>
            <a:r>
              <a:rPr lang="ru-RU" sz="2400" dirty="0" smtClean="0"/>
              <a:t> Почему </a:t>
            </a:r>
            <a:r>
              <a:rPr lang="ru-RU" sz="2400" dirty="0"/>
              <a:t>бы не отправиться в поход зимой на </a:t>
            </a:r>
            <a:r>
              <a:rPr lang="ru-RU" sz="2400" dirty="0" smtClean="0"/>
              <a:t>лыжах в горы, </a:t>
            </a:r>
            <a:r>
              <a:rPr lang="ru-RU" sz="2400" dirty="0"/>
              <a:t>когда снег скрипит под ногами, а солнышко освещает покрытые снегом вершины елей. Если ваш малыш еще слишком мал и не умеет стоять на лыжах, тогда он с удовольствием прокатиться с горки на санках, «на ватрушке» или ледянке, поиграет в снежки и вместе с папой построит снежную крепость. Если летом можно устроить пикник на полянке и пожарить шашлыки, то зимой на лесной опушке можно выпить чашечку горячего душистого чая и с удовольствием полакомиться мамиными пирожками.</a:t>
            </a:r>
          </a:p>
        </p:txBody>
      </p:sp>
    </p:spTree>
    <p:extLst>
      <p:ext uri="{BB962C8B-B14F-4D97-AF65-F5344CB8AC3E}">
        <p14:creationId xmlns:p14="http://schemas.microsoft.com/office/powerpoint/2010/main" val="2133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094" y="270457"/>
            <a:ext cx="8596668" cy="721217"/>
          </a:xfrm>
        </p:spPr>
        <p:txBody>
          <a:bodyPr>
            <a:normAutofit/>
          </a:bodyPr>
          <a:lstStyle/>
          <a:p>
            <a:r>
              <a:rPr lang="ru-RU" sz="2400" dirty="0"/>
              <a:t>Культурный </a:t>
            </a:r>
            <a:r>
              <a:rPr lang="ru-RU" sz="2400" dirty="0" smtClean="0"/>
              <a:t>туризм.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5007"/>
            <a:ext cx="8196210" cy="4766355"/>
          </a:xfrm>
        </p:spPr>
        <p:txBody>
          <a:bodyPr>
            <a:normAutofit/>
          </a:bodyPr>
          <a:lstStyle/>
          <a:p>
            <a:r>
              <a:rPr lang="ru-RU" sz="2000" dirty="0"/>
              <a:t>Активный отдых на природе можно и нужно чередовать с культурным туризмом. Отправляясь на экскурсию, выбирайте такие маршруты, которые будут интересны всем членам семьи без исключения. После экскурсии обязательно обменяйтесь мнениями об увиденном.</a:t>
            </a:r>
          </a:p>
          <a:p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701" y="3528811"/>
            <a:ext cx="4462659" cy="27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3893"/>
          </a:xfrm>
        </p:spPr>
        <p:txBody>
          <a:bodyPr>
            <a:normAutofit/>
          </a:bodyPr>
          <a:lstStyle/>
          <a:p>
            <a:r>
              <a:rPr lang="ru-RU" sz="2400" dirty="0"/>
              <a:t>Домашние театральные представления и </a:t>
            </a:r>
            <a:r>
              <a:rPr lang="ru-RU" sz="2400" dirty="0" smtClean="0"/>
              <a:t>концерты.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977" y="1442434"/>
            <a:ext cx="4121239" cy="5228823"/>
          </a:xfrm>
        </p:spPr>
      </p:pic>
      <p:sp>
        <p:nvSpPr>
          <p:cNvPr id="5" name="Прямоугольник 4"/>
          <p:cNvSpPr/>
          <p:nvPr/>
        </p:nvSpPr>
        <p:spPr>
          <a:xfrm>
            <a:off x="677334" y="1408278"/>
            <a:ext cx="48477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Если у вас творческая семья, то вы обязательно должны устроить домашний спектакль, со всеми атрибутами: сценарием, распределением ролей, подготовкой декораций и костюмов. На представление можно, также пригласить друзей и соседей. Это может быть не только театральная постановка, но и концерт с песнями и музыкой. Дети и подростки, наверняка, с удовольствием примут участие.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711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-1352282"/>
            <a:ext cx="3405269" cy="4172755"/>
          </a:xfrm>
        </p:spPr>
        <p:txBody>
          <a:bodyPr>
            <a:norm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Собирание </a:t>
            </a:r>
            <a:r>
              <a:rPr lang="ru-RU" sz="2400" dirty="0" err="1"/>
              <a:t>пазлов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940" y="180304"/>
            <a:ext cx="8634091" cy="425002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   Замечательный </a:t>
            </a:r>
            <a:r>
              <a:rPr lang="ru-RU" sz="2000" dirty="0"/>
              <a:t>вид вечернего досуга! </a:t>
            </a:r>
            <a:r>
              <a:rPr lang="ru-RU" sz="2000" dirty="0" err="1"/>
              <a:t>Пазлы</a:t>
            </a:r>
            <a:r>
              <a:rPr lang="ru-RU" sz="2000" dirty="0"/>
              <a:t> можно и нужно собирать всем. Вы можете подобрать любой размер и сюжет. Если </a:t>
            </a:r>
            <a:r>
              <a:rPr lang="ru-RU" sz="2000" dirty="0" err="1"/>
              <a:t>пазл</a:t>
            </a:r>
            <a:r>
              <a:rPr lang="ru-RU" sz="2000" dirty="0"/>
              <a:t> очень большой, тогда его лучше разделить на части — самые простые кусочки </a:t>
            </a:r>
            <a:r>
              <a:rPr lang="ru-RU" sz="2000" dirty="0" err="1"/>
              <a:t>пазла</a:t>
            </a:r>
            <a:r>
              <a:rPr lang="ru-RU" sz="2000" dirty="0"/>
              <a:t> с крупными деталями доверить малышам, ну а тем кто постарше подойдут сложные части с пейзажами и мелкими рисунками. Собирание </a:t>
            </a:r>
            <a:r>
              <a:rPr lang="ru-RU" sz="2000" dirty="0" err="1"/>
              <a:t>пазлов</a:t>
            </a:r>
            <a:r>
              <a:rPr lang="ru-RU" sz="2000" dirty="0"/>
              <a:t> тренируют усидчивость, терпение, логику и абстрактное мышление. Взрослым — такой досуг помогает отвлечься от ежедневных, мелких </a:t>
            </a:r>
            <a:r>
              <a:rPr lang="ru-RU" sz="2000" dirty="0" smtClean="0"/>
              <a:t>забот.</a:t>
            </a:r>
          </a:p>
          <a:p>
            <a:r>
              <a:rPr lang="ru-RU" sz="2000" dirty="0"/>
              <a:t>Настольные игры (Лото, шашки, монополия и т.п.)</a:t>
            </a:r>
          </a:p>
          <a:p>
            <a:pPr marL="0" indent="0">
              <a:buNone/>
            </a:pPr>
            <a:r>
              <a:rPr lang="ru-RU" sz="2000" dirty="0" smtClean="0"/>
              <a:t>     </a:t>
            </a:r>
            <a:r>
              <a:rPr lang="ru-RU" sz="2000" dirty="0"/>
              <a:t>Настольные игры — весьма полезное увлечение, развивают внимание, сообразительность, учат детей взаимодействовать с другими и адекватно реагировать на собственные победы и поражения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789" y="4287398"/>
            <a:ext cx="4261473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328</TotalTime>
  <Words>855</Words>
  <Application>Microsoft Office PowerPoint</Application>
  <PresentationFormat>Произвольный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«Занятость в свободное время. Досуг детей и подростков!»</vt:lpstr>
      <vt:lpstr>Презентация PowerPoint</vt:lpstr>
      <vt:lpstr> Как  планировать семейный досуг </vt:lpstr>
      <vt:lpstr>Презентация PowerPoint</vt:lpstr>
      <vt:lpstr>Активный семейный отдых с детьми на выходные.</vt:lpstr>
      <vt:lpstr>Презентация PowerPoint</vt:lpstr>
      <vt:lpstr>Культурный туризм.</vt:lpstr>
      <vt:lpstr>Домашние театральные представления и концерты.</vt:lpstr>
      <vt:lpstr>     Собирание пазлов </vt:lpstr>
      <vt:lpstr>Приготовление вкусняшек.</vt:lpstr>
      <vt:lpstr>Творческая выставка</vt:lpstr>
      <vt:lpstr> Фотосессия </vt:lpstr>
      <vt:lpstr>Совместный отдых с детьми – это не только общая радость и веселье, это прочный мостик к взаимопониманию, дружбе и любви.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29</cp:revision>
  <dcterms:created xsi:type="dcterms:W3CDTF">2017-12-07T12:08:53Z</dcterms:created>
  <dcterms:modified xsi:type="dcterms:W3CDTF">2021-01-12T11:30:42Z</dcterms:modified>
</cp:coreProperties>
</file>