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58" r:id="rId4"/>
    <p:sldId id="267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109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fastpic.co/images/Z3099b33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7085">
            <a:off x="-1031613" y="-136241"/>
            <a:ext cx="4752528" cy="770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4716016" y="5373216"/>
            <a:ext cx="4018816" cy="1224136"/>
          </a:xfrm>
          <a:solidFill>
            <a:schemeClr val="bg2"/>
          </a:solidFill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20000"/>
          </a:bodyPr>
          <a:lstStyle/>
          <a:p>
            <a:pPr marL="82296" indent="0" algn="ctr">
              <a:buNone/>
            </a:pP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Педагог – наставник:</a:t>
            </a:r>
          </a:p>
          <a:p>
            <a:pPr marL="82296" indent="0" algn="ctr">
              <a:buNone/>
            </a:pP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Кибальникова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82296" indent="0" algn="ctr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Вера Сергеевна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16ev.krymschool.ru/upload/rksc1549_new/images/big/25/99/2599640e0eb96ca51862676e5abf88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854" y="-454864"/>
            <a:ext cx="3843591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sun9-72.userapi.com/impg/ACdGOZ-NuZw7bL564gmnS1B6M7qa1R_gzZM_qA/GLevjFfBt6U.jpg?size=1065x1600&amp;quality=95&amp;sign=05e8ff0046ac4ec165876cbae3880c63&amp;type=albu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524" b="100000" l="613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52" t="16033" r="14300"/>
          <a:stretch/>
        </p:blipFill>
        <p:spPr bwMode="auto">
          <a:xfrm>
            <a:off x="971600" y="-98677"/>
            <a:ext cx="3384376" cy="532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552039" y="5373216"/>
            <a:ext cx="4018816" cy="122413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82296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Молодой специалист:</a:t>
            </a:r>
          </a:p>
          <a:p>
            <a:pPr marL="82296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Дудкина</a:t>
            </a:r>
            <a:b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Кристина Олеговна</a:t>
            </a:r>
          </a:p>
          <a:p>
            <a:pPr marL="82296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39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https://sun9-42.userapi.com/impg/KvdMlJI3Rxux4HDhfn9n4lOwE2FsSD81mbihEA/VIyFL1_pzFI.jpg?size=1080x1350&amp;quality=95&amp;sign=9cf40afd41a113273c5650bff45e1744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06040"/>
            <a:ext cx="4210665" cy="555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fastpic.co/images/Z3099b33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7085">
            <a:off x="-1158986" y="-64158"/>
            <a:ext cx="4752528" cy="770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98021" y="260648"/>
            <a:ext cx="4248472" cy="136815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Дудкина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Кристина Олеговна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4822317" y="2447530"/>
            <a:ext cx="3995936" cy="1340768"/>
          </a:xfrm>
          <a:solidFill>
            <a:schemeClr val="bg2"/>
          </a:solidFill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10000"/>
          </a:bodyPr>
          <a:lstStyle/>
          <a:p>
            <a:pPr marL="82296" indent="0" algn="ctr">
              <a:buNone/>
            </a:pPr>
            <a:r>
              <a:rPr lang="ru-RU" sz="3300" b="1" i="1" u="sng" dirty="0">
                <a:latin typeface="Times New Roman" pitchFamily="18" charset="0"/>
                <a:cs typeface="Times New Roman" pitchFamily="18" charset="0"/>
              </a:rPr>
              <a:t>Мое жизненное кредо:</a:t>
            </a:r>
            <a:br>
              <a:rPr lang="ru-RU" sz="3300" b="1" i="1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3300" b="1" i="1" dirty="0">
                <a:latin typeface="Times New Roman" pitchFamily="18" charset="0"/>
                <a:cs typeface="Times New Roman" pitchFamily="18" charset="0"/>
              </a:rPr>
              <a:t>«Вперед, только вперед!»</a:t>
            </a:r>
          </a:p>
          <a:p>
            <a:pPr marL="82296" indent="0" algn="just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601048" y="4581128"/>
            <a:ext cx="4438474" cy="151216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40000" lnSpcReduction="2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buFont typeface="Wingdings 2"/>
              <a:buNone/>
            </a:pPr>
            <a:r>
              <a:rPr lang="ru-RU" sz="7000" b="1" i="1" u="sng" dirty="0" smtClean="0">
                <a:latin typeface="Times New Roman" pitchFamily="18" charset="0"/>
                <a:cs typeface="Times New Roman" pitchFamily="18" charset="0"/>
              </a:rPr>
              <a:t>Мое педагогическое кредо:</a:t>
            </a:r>
            <a:br>
              <a:rPr lang="ru-RU" sz="7000" b="1" i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000" b="1" i="1" dirty="0" smtClean="0">
                <a:latin typeface="Times New Roman" pitchFamily="18" charset="0"/>
                <a:cs typeface="Times New Roman" pitchFamily="18" charset="0"/>
              </a:rPr>
              <a:t>«Будь первым учителем не по счету, а по уважению»</a:t>
            </a:r>
          </a:p>
          <a:p>
            <a:pPr marL="82296" indent="0" algn="just">
              <a:buFont typeface="Wingdings 2"/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4" descr="https://sun9-4.userapi.com/impg/i5VLmB9_PXBnmxeGbD7ofIWztZw16k_tKAFVLw/bI59CCxV-LQ.jpg?size=1440x1920&amp;quality=96&amp;sign=90fb54026c4064ec9272fa930a6c8e3b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https://sun9-4.userapi.com/impg/i5VLmB9_PXBnmxeGbD7ofIWztZw16k_tKAFVLw/bI59CCxV-LQ.jpg?size=1440x1920&amp;quality=96&amp;sign=90fb54026c4064ec9272fa930a6c8e3b&amp;type=albu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https://sun9-4.userapi.com/impg/i5VLmB9_PXBnmxeGbD7ofIWztZw16k_tKAFVLw/bI59CCxV-LQ.jpg?size=1440x1920&amp;quality=96&amp;sign=90fb54026c4064ec9272fa930a6c8e3b&amp;type=albu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https://sun9-4.userapi.com/impg/i5VLmB9_PXBnmxeGbD7ofIWztZw16k_tKAFVLw/bI59CCxV-LQ.jpg?size=1440x1920&amp;quality=96&amp;sign=90fb54026c4064ec9272fa930a6c8e3b&amp;type=album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https://sun9-4.userapi.com/impg/i5VLmB9_PXBnmxeGbD7ofIWztZw16k_tKAFVLw/bI59CCxV-LQ.jpg?size=1440x1920&amp;quality=96&amp;sign=90fb54026c4064ec9272fa930a6c8e3b&amp;type=album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https://sun9-4.userapi.com/impg/i5VLmB9_PXBnmxeGbD7ofIWztZw16k_tKAFVLw/bI59CCxV-LQ.jpg?size=1440x1920&amp;quality=96&amp;sign=90fb54026c4064ec9272fa930a6c8e3b&amp;type=album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07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fastpic.co/images/Z3099b33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7085">
            <a:off x="-1679685" y="-104093"/>
            <a:ext cx="4752528" cy="770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sun9-79.userapi.com/impg/JQb308m22db73mvts6oPFnqZKxWXbgzuz_ZOqw/PFtlQAR_UG4.jpg?size=461x572&amp;quality=96&amp;sign=e0a26dfd233f580392422427d1f858fe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10"/>
          <a:stretch/>
        </p:blipFill>
        <p:spPr bwMode="auto">
          <a:xfrm>
            <a:off x="611560" y="3721705"/>
            <a:ext cx="2948462" cy="306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8" name="Picture 6" descr="https://sun9-29.userapi.com/impg/Gm2UmRs2E7WlI4f88gnfZ5EwBCVmP8g7P8al5Q/qfcw0w2_6R8.jpg?size=2560x1920&amp;quality=95&amp;sign=476c3f6284b1e4fae10033c65728378f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" t="27244" r="-216" b="1250"/>
          <a:stretch/>
        </p:blipFill>
        <p:spPr bwMode="auto">
          <a:xfrm>
            <a:off x="1547664" y="32888"/>
            <a:ext cx="6624736" cy="355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34.userapi.com/impg/NoJ9VpQ0VtsMH4lTU_guRvIZk3W8GFSWGnvdrQ/q4eW2G9IqvM.jpg?size=2560x1920&amp;quality=95&amp;sign=66382b72bac18eca00e44b98cb474690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336" y="3690708"/>
            <a:ext cx="501453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56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fastpic.co/images/Z3099b33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7085">
            <a:off x="-1031613" y="-136241"/>
            <a:ext cx="4752528" cy="770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1344650" y="188640"/>
            <a:ext cx="7475821" cy="1728192"/>
          </a:xfrm>
          <a:solidFill>
            <a:schemeClr val="bg2"/>
          </a:solidFill>
          <a:ln>
            <a:solidFill>
              <a:schemeClr val="tx1"/>
            </a:solidFill>
          </a:ln>
          <a:effectLst>
            <a:glow rad="101600">
              <a:schemeClr val="bg2">
                <a:lumMod val="90000"/>
                <a:alpha val="6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«Педагогический дебют – 2023»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  <a:p>
            <a:pPr marL="82296" indent="0" algn="just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6" descr="https://img2.freepng.ru/20180305/axe/kisspng-pencil-watercolor-painting-cartoon-cartoon-pencil-5a9e0e227db799.0456490815203077465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8222" y1="9286" x2="53778" y2="75143"/>
                        <a14:foregroundMark x1="82778" y1="16429" x2="57556" y2="69857"/>
                        <a14:foregroundMark x1="82778" y1="13143" x2="75556" y2="11143"/>
                        <a14:foregroundMark x1="20222" y1="70714" x2="15667" y2="79000"/>
                        <a14:foregroundMark x1="15667" y1="79000" x2="53778" y2="73714"/>
                        <a14:foregroundMark x1="29222" y1="74143" x2="21333" y2="75571"/>
                        <a14:foregroundMark x1="21333" y1="70714" x2="16444" y2="76571"/>
                        <a14:foregroundMark x1="52556" y1="75143" x2="49556" y2="76143"/>
                        <a14:foregroundMark x1="77444" y1="7714" x2="73667" y2="25714"/>
                        <a14:foregroundMark x1="77889" y1="7286" x2="61667" y2="36429"/>
                        <a14:foregroundMark x1="65444" y1="34429" x2="48444" y2="65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543">
            <a:off x="10102904" y="3575104"/>
            <a:ext cx="2201655" cy="171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sun9-38.userapi.com/impg/xfKZOebRs965843-BMlfsK1K7BNBoyBh0ncrGg/GWABy5fzsKM.jpg?size=1600x862&amp;quality=95&amp;sign=ab364bf1e3eb6bf04e7f2af90d2eccd4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6577"/>
            <a:ext cx="8258845" cy="444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3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26</Words>
  <Application>Microsoft Office PowerPoint</Application>
  <PresentationFormat>Экран (4:3)</PresentationFormat>
  <Paragraphs>9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Times New Roman</vt:lpstr>
      <vt:lpstr>Wingdings 2</vt:lpstr>
      <vt:lpstr>Тема Office</vt:lpstr>
      <vt:lpstr>Презентация PowerPoint</vt:lpstr>
      <vt:lpstr>Дудкина  Кристина Олеговна  учитель начальных классов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Шелепова Кристина Олеговна  –  учитель начальных классов</dc:title>
  <dc:creator>Крис</dc:creator>
  <cp:lastModifiedBy>user01</cp:lastModifiedBy>
  <cp:revision>24</cp:revision>
  <dcterms:created xsi:type="dcterms:W3CDTF">2022-10-08T13:45:23Z</dcterms:created>
  <dcterms:modified xsi:type="dcterms:W3CDTF">2023-04-28T09:06:28Z</dcterms:modified>
</cp:coreProperties>
</file>