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2" d="100"/>
          <a:sy n="82" d="100"/>
        </p:scale>
        <p:origin x="147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120248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Приёмы мнемотехники на уроках обучения грамоте</a:t>
            </a:r>
            <a:endParaRPr lang="ru-RU" sz="3200" b="1" dirty="0"/>
          </a:p>
        </p:txBody>
      </p:sp>
      <p:pic>
        <p:nvPicPr>
          <p:cNvPr id="1026" name="Picture 2" descr="C:\Users\леново\Downloads\1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4792" y="1895181"/>
            <a:ext cx="4986892" cy="355004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39957" y="4941168"/>
            <a:ext cx="411484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Подготовила </a:t>
            </a:r>
          </a:p>
          <a:p>
            <a:r>
              <a:rPr lang="ru-RU" sz="2000" b="1" dirty="0" smtClean="0"/>
              <a:t>учитель начальных классов </a:t>
            </a:r>
          </a:p>
          <a:p>
            <a:r>
              <a:rPr lang="ru-RU" sz="2000" b="1" dirty="0" smtClean="0"/>
              <a:t>МБОУ «СШ №16» </a:t>
            </a:r>
          </a:p>
          <a:p>
            <a:r>
              <a:rPr lang="ru-RU" sz="2000" b="1" dirty="0" smtClean="0"/>
              <a:t>Кибальникова Вера Сергеевна</a:t>
            </a:r>
            <a:endParaRPr lang="ru-RU" sz="2000" b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4. Антонимы, синонимы.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леново\Downloads\004088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928802"/>
            <a:ext cx="4093660" cy="39038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5. Хорошо – плохо.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0" y="1928802"/>
            <a:ext cx="6196405" cy="379426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знаешь много – это хорошо или плохо?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Почему хорошо ? Почему плохо?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кто-то говорит – это хорошо или плохо? В каких случаях говорить плохо, а в каких – хорошо?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леново\Downloads\mini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071942"/>
            <a:ext cx="2786082" cy="21782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6. Смысл высказывания.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ты понимаешь смысл этой пословицы?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7. Дворец памяти.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леново\Downloads\5571107bcb88064227e3896e46b54c8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071678"/>
            <a:ext cx="2954974" cy="292895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1538" y="1928802"/>
            <a:ext cx="42148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Суть используемой техники состоит в том, что необходимую информацию можно расположить в хорошо знакомом здании. В воображении наполняем комнаты этого строения образами, ключевыми словами - в общем, всем тем, что хотим запомнить. Эту методику стали называть дворец памяти, метод Цицерона, техника дорог. 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8. Собери снова пословицу.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БОЛЬШЕ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ГОВОРИ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ЗНАЙ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МЕНЬШЕ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9. Обыграй высказывание.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леново\Downloads\freak-show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071678"/>
            <a:ext cx="4035355" cy="36036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10. Подбери похожую пословицу.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леново\Downloads\twin-girls-cartoon-clipart-696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9869" y="2119313"/>
            <a:ext cx="3603625" cy="36036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Мнемотехника – это совокупность различных приемов, которые позволяют легче запоминать большие объемы информации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Нам сложно запомнить абстрактные или разрозненные данные (цифры, списки слов и иные последовательности, пункты речи и другие единицы информации) и легче запомнить связи между объектами, связи между новой информацией и уже имеющейся, ассоциации, наше эмоции по отношению к чему-либо.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Любой символьный язык (язык математики, язык родной речи) является искусственно созданной системой коммуникации. Ребенок, который не умеет читать и писать до какого-то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времени, запоминает все с помощью картинок – образов.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леново\Downloads\p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9191" y="2119313"/>
            <a:ext cx="3664981" cy="36036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Образы придумываются по ассоциациям, внешнему сходству цифры и предмета. Допустим, 1 – это подъемный кран (внешнее сходство), а 3 – Змей Горыныч (3 головы + число 3 и буква З похожи). Тогда, чтобы запомнить число 13, нужно представить подъемный кран, которым управляет Змей Горыныч.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леново\Downloads\ris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071678"/>
            <a:ext cx="3083264" cy="3714776"/>
          </a:xfrm>
          <a:prstGeom prst="rect">
            <a:avLst/>
          </a:prstGeom>
          <a:noFill/>
        </p:spPr>
      </p:pic>
      <p:pic>
        <p:nvPicPr>
          <p:cNvPr id="2052" name="Picture 4" descr="C:\Users\леново\Downloads\House_buildings_home_building_vector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143116"/>
            <a:ext cx="3603625" cy="36036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857232"/>
            <a:ext cx="6965245" cy="120248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же применить мнемотехнику на уроках обучения грамоте?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первом классе мы продолжаем работать с малыми фольклорными формами: пословицами, поговорками,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потешками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народными  песенками,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закличками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Работа с пословицами и поговорками важна для развития мышления детей, улучшения словарного запаса,  образности речи. Но как сделать этот этап урока более интересным, запоминающимся?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289717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Знай больше, 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а говори меньше.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леново\Downloads\knizh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071942"/>
            <a:ext cx="1828800" cy="22037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1. Игра в ассоциации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леново\Downloads\0001-001-Kak-narisovat-slon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6138" y="1785926"/>
            <a:ext cx="4040241" cy="4040241"/>
          </a:xfrm>
          <a:prstGeom prst="rect">
            <a:avLst/>
          </a:prstGeom>
          <a:noFill/>
        </p:spPr>
      </p:pic>
      <p:pic>
        <p:nvPicPr>
          <p:cNvPr id="5123" name="Picture 3" descr="C:\Users\леново\Downloads\700-n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429000"/>
            <a:ext cx="2786082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2. Подбор однокоренных слов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Знай                       Говори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3. Разбор слов по составу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(начинаем  во втором классе)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леново\Downloads\img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265" y="2119313"/>
            <a:ext cx="4804833" cy="36036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tf00001177</Template>
  <TotalTime>133</TotalTime>
  <Words>389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Brush Script MT</vt:lpstr>
      <vt:lpstr>Constantia</vt:lpstr>
      <vt:lpstr>Franklin Gothic Book</vt:lpstr>
      <vt:lpstr>Rage Italic</vt:lpstr>
      <vt:lpstr>Times New Roman</vt:lpstr>
      <vt:lpstr>Pushpin</vt:lpstr>
      <vt:lpstr>Приёмы мнемотехники на уроках обучения грамоте</vt:lpstr>
      <vt:lpstr>Мнемотехника – это совокупность различных приемов, которые позволяют легче запоминать большие объемы информации.</vt:lpstr>
      <vt:lpstr>Любой символьный язык (язык математики, язык родной речи) является искусственно созданной системой коммуникации. Ребенок, который не умеет читать и писать до какого-то времени, запоминает все с помощью картинок – образов. </vt:lpstr>
      <vt:lpstr>Образы придумываются по ассоциациям, внешнему сходству цифры и предмета. Допустим, 1 – это подъемный кран (внешнее сходство), а 3 – Змей Горыныч (3 головы + число 3 и буква З похожи). Тогда, чтобы запомнить число 13, нужно представить подъемный кран, которым управляет Змей Горыныч.</vt:lpstr>
      <vt:lpstr>Как же применить мнемотехнику на уроках обучения грамоте?</vt:lpstr>
      <vt:lpstr>Знай больше,  а говори меньше.</vt:lpstr>
      <vt:lpstr>1. Игра в ассоциации</vt:lpstr>
      <vt:lpstr>2. Подбор однокоренных слов</vt:lpstr>
      <vt:lpstr>3. Разбор слов по составу (начинаем  во втором классе)</vt:lpstr>
      <vt:lpstr>4. Антонимы, синонимы.</vt:lpstr>
      <vt:lpstr>5. Хорошо – плохо.</vt:lpstr>
      <vt:lpstr>6. Смысл высказывания.</vt:lpstr>
      <vt:lpstr>7. Дворец памяти.</vt:lpstr>
      <vt:lpstr>8. Собери снова пословицу.</vt:lpstr>
      <vt:lpstr>9. Обыграй высказывание.</vt:lpstr>
      <vt:lpstr>10. Подбери похожую пословицу.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Приёмы мнемотехники на уроках обучения грамоте</dc:title>
  <dc:creator>леново</dc:creator>
  <cp:lastModifiedBy>user01</cp:lastModifiedBy>
  <cp:revision>21</cp:revision>
  <dcterms:created xsi:type="dcterms:W3CDTF">2018-02-23T13:12:15Z</dcterms:created>
  <dcterms:modified xsi:type="dcterms:W3CDTF">2018-02-28T10:23:48Z</dcterms:modified>
</cp:coreProperties>
</file>