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1" r:id="rId3"/>
    <p:sldId id="262" r:id="rId4"/>
    <p:sldId id="272" r:id="rId5"/>
    <p:sldId id="271" r:id="rId6"/>
    <p:sldId id="265" r:id="rId7"/>
    <p:sldId id="263" r:id="rId8"/>
    <p:sldId id="264" r:id="rId9"/>
    <p:sldId id="266" r:id="rId10"/>
    <p:sldId id="267" r:id="rId11"/>
    <p:sldId id="260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102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81A8C-2541-4C49-B977-568BF3D2FC1C}" type="datetimeFigureOut">
              <a:rPr lang="en-US" smtClean="0"/>
              <a:pPr/>
              <a:t>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494B7-F8CF-4A23-9025-DC3604F7F8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144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81A8C-2541-4C49-B977-568BF3D2FC1C}" type="datetimeFigureOut">
              <a:rPr lang="en-US" smtClean="0"/>
              <a:pPr/>
              <a:t>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494B7-F8CF-4A23-9025-DC3604F7F8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674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81A8C-2541-4C49-B977-568BF3D2FC1C}" type="datetimeFigureOut">
              <a:rPr lang="en-US" smtClean="0"/>
              <a:pPr/>
              <a:t>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494B7-F8CF-4A23-9025-DC3604F7F8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335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81A8C-2541-4C49-B977-568BF3D2FC1C}" type="datetimeFigureOut">
              <a:rPr lang="en-US" smtClean="0"/>
              <a:pPr/>
              <a:t>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494B7-F8CF-4A23-9025-DC3604F7F8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809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81A8C-2541-4C49-B977-568BF3D2FC1C}" type="datetimeFigureOut">
              <a:rPr lang="en-US" smtClean="0"/>
              <a:pPr/>
              <a:t>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494B7-F8CF-4A23-9025-DC3604F7F8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358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81A8C-2541-4C49-B977-568BF3D2FC1C}" type="datetimeFigureOut">
              <a:rPr lang="en-US" smtClean="0"/>
              <a:pPr/>
              <a:t>1/8/2020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494B7-F8CF-4A23-9025-DC3604F7F8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365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81A8C-2541-4C49-B977-568BF3D2FC1C}" type="datetimeFigureOut">
              <a:rPr lang="en-US" smtClean="0"/>
              <a:pPr/>
              <a:t>1/8/2020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494B7-F8CF-4A23-9025-DC3604F7F8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797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81A8C-2541-4C49-B977-568BF3D2FC1C}" type="datetimeFigureOut">
              <a:rPr lang="en-US" smtClean="0"/>
              <a:pPr/>
              <a:t>1/8/2020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494B7-F8CF-4A23-9025-DC3604F7F8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833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81A8C-2541-4C49-B977-568BF3D2FC1C}" type="datetimeFigureOut">
              <a:rPr lang="en-US" smtClean="0"/>
              <a:pPr/>
              <a:t>1/8/2020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494B7-F8CF-4A23-9025-DC3604F7F8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437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81A8C-2541-4C49-B977-568BF3D2FC1C}" type="datetimeFigureOut">
              <a:rPr lang="en-US" smtClean="0"/>
              <a:pPr/>
              <a:t>1/8/2020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494B7-F8CF-4A23-9025-DC3604F7F8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16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81A8C-2541-4C49-B977-568BF3D2FC1C}" type="datetimeFigureOut">
              <a:rPr lang="en-US" smtClean="0"/>
              <a:pPr/>
              <a:t>1/8/2020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494B7-F8CF-4A23-9025-DC3604F7F8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055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D81A8C-2541-4C49-B977-568BF3D2FC1C}" type="datetimeFigureOut">
              <a:rPr lang="en-US" smtClean="0"/>
              <a:pPr/>
              <a:t>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D494B7-F8CF-4A23-9025-DC3604F7F8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06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cap="none" spc="0">
          <a:ln w="12700">
            <a:solidFill>
              <a:schemeClr val="accent3">
                <a:lumMod val="50000"/>
              </a:schemeClr>
            </a:solidFill>
            <a:prstDash val="solid"/>
          </a:ln>
          <a:pattFill prst="narHorz">
            <a:fgClr>
              <a:schemeClr val="accent3"/>
            </a:fgClr>
            <a:bgClr>
              <a:schemeClr val="accent3">
                <a:lumMod val="40000"/>
                <a:lumOff val="60000"/>
              </a:schemeClr>
            </a:bgClr>
          </a:pattFill>
          <a:effectLst>
            <a:innerShdw blurRad="177800">
              <a:schemeClr val="accent3">
                <a:lumMod val="50000"/>
              </a:schemeClr>
            </a:inn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4" y="365126"/>
            <a:ext cx="7850777" cy="4925331"/>
          </a:xfrm>
        </p:spPr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rgbClr val="002060"/>
                </a:solidFill>
              </a:rPr>
              <a:t>НЕДЕЛЯ </a:t>
            </a:r>
            <a:r>
              <a:rPr lang="ru-RU" sz="5200" dirty="0" smtClean="0">
                <a:solidFill>
                  <a:srgbClr val="002060"/>
                </a:solidFill>
              </a:rPr>
              <a:t>АНГЛИЙСКОГО ЯЗЫКА </a:t>
            </a:r>
            <a:r>
              <a:rPr lang="ru-RU" sz="5400" dirty="0" smtClean="0">
                <a:solidFill>
                  <a:srgbClr val="002060"/>
                </a:solidFill>
              </a:rPr>
              <a:t/>
            </a:r>
            <a:br>
              <a:rPr lang="ru-RU" sz="5400" dirty="0" smtClean="0">
                <a:solidFill>
                  <a:srgbClr val="002060"/>
                </a:solidFill>
              </a:rPr>
            </a:br>
            <a:r>
              <a:rPr lang="ru-RU" sz="5400" dirty="0" smtClean="0">
                <a:solidFill>
                  <a:srgbClr val="002060"/>
                </a:solidFill>
              </a:rPr>
              <a:t>В МБОУ»СШ№16»</a:t>
            </a:r>
            <a:r>
              <a:rPr lang="ru-RU" sz="6000" dirty="0" smtClean="0">
                <a:solidFill>
                  <a:srgbClr val="002060"/>
                </a:solidFill>
              </a:rPr>
              <a:t/>
            </a:r>
            <a:br>
              <a:rPr lang="ru-RU" sz="6000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С 16 ПО 20 ДЕКАБРЯ 2019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d:\Users\Домашний\Desktop\англичане\06-01-2020_19-44-08\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0572" y="465758"/>
            <a:ext cx="3204754" cy="2403566"/>
          </a:xfrm>
          <a:prstGeom prst="rect">
            <a:avLst/>
          </a:prstGeom>
          <a:noFill/>
        </p:spPr>
      </p:pic>
      <p:pic>
        <p:nvPicPr>
          <p:cNvPr id="8195" name="Picture 3" descr="d:\Users\Домашний\Desktop\англичане\06-01-2020_19-44-08\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83419" y="441435"/>
            <a:ext cx="3657600" cy="2743200"/>
          </a:xfrm>
          <a:prstGeom prst="rect">
            <a:avLst/>
          </a:prstGeom>
          <a:noFill/>
        </p:spPr>
      </p:pic>
      <p:pic>
        <p:nvPicPr>
          <p:cNvPr id="8196" name="Picture 4" descr="d:\Users\Домашний\Desktop\англичане\06-01-2020_19-44-08\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50429" y="3452649"/>
            <a:ext cx="3300247" cy="24751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5760" y="339000"/>
            <a:ext cx="8334103" cy="6519000"/>
          </a:xfrm>
        </p:spPr>
        <p:txBody>
          <a:bodyPr anchor="t">
            <a:normAutofit/>
          </a:bodyPr>
          <a:lstStyle/>
          <a:p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                      Конкурс чтецов и стенгазет </a:t>
            </a:r>
            <a:b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«Рождество в Великобритании»(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5-е классы)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800" b="0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Учитель </a:t>
            </a:r>
            <a:br>
              <a:rPr lang="ru-RU" sz="1800" b="0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</a:br>
            <a:r>
              <a:rPr lang="ru-RU" sz="1600" b="0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Беленькая </a:t>
            </a:r>
            <a:br>
              <a:rPr lang="ru-RU" sz="1600" b="0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</a:br>
            <a:r>
              <a:rPr lang="ru-RU" sz="1600" b="0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Леся Владимировна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ru-RU" sz="2000" b="0" dirty="0">
              <a:solidFill>
                <a:schemeClr val="tx1"/>
              </a:solidFill>
            </a:endParaRPr>
          </a:p>
        </p:txBody>
      </p:sp>
      <p:pic>
        <p:nvPicPr>
          <p:cNvPr id="1026" name="Picture 2" descr="d:\Users\Домашний\Desktop\англичане\IMG_011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09381" y="1715155"/>
            <a:ext cx="3148149" cy="2361112"/>
          </a:xfrm>
          <a:prstGeom prst="rect">
            <a:avLst/>
          </a:prstGeom>
          <a:noFill/>
        </p:spPr>
      </p:pic>
      <p:pic>
        <p:nvPicPr>
          <p:cNvPr id="1027" name="Picture 3" descr="d:\Users\Домашний\Desktop\англичане\IMG_011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6572" y="1919339"/>
            <a:ext cx="3352257" cy="2399963"/>
          </a:xfrm>
          <a:prstGeom prst="rect">
            <a:avLst/>
          </a:prstGeom>
          <a:noFill/>
        </p:spPr>
      </p:pic>
      <p:pic>
        <p:nvPicPr>
          <p:cNvPr id="1028" name="Picture 4" descr="d:\Users\Домашний\Desktop\англичане\IMG_01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69768" y="4150272"/>
            <a:ext cx="3003655" cy="22527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11744" y="1418897"/>
            <a:ext cx="2318311" cy="18130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9186" y="599091"/>
            <a:ext cx="5155324" cy="52461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Merry Christmas!</a:t>
            </a:r>
          </a:p>
          <a:p>
            <a:pPr>
              <a:buNone/>
            </a:pPr>
            <a:r>
              <a:rPr lang="en-US" sz="24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Happy New Year!</a:t>
            </a:r>
          </a:p>
          <a:p>
            <a:pPr>
              <a:buNone/>
            </a:pPr>
            <a:r>
              <a:rPr lang="en-US" sz="24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 wish you a Merry Christmas </a:t>
            </a:r>
            <a:endParaRPr lang="ru-RU" sz="2400" b="1" dirty="0" smtClean="0">
              <a:ln w="1905"/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buNone/>
            </a:pPr>
            <a:r>
              <a:rPr lang="en-US" sz="24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and Happy New Year!</a:t>
            </a:r>
          </a:p>
          <a:p>
            <a:pPr>
              <a:buNone/>
            </a:pPr>
            <a:r>
              <a:rPr lang="en-US" sz="24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May your Christmas be wonderful!</a:t>
            </a:r>
          </a:p>
          <a:p>
            <a:pPr>
              <a:buNone/>
            </a:pPr>
            <a:r>
              <a:rPr lang="en-US" sz="24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Best wishes! Happy New Year!</a:t>
            </a:r>
          </a:p>
          <a:p>
            <a:pPr>
              <a:buNone/>
            </a:pPr>
            <a:r>
              <a:rPr lang="en-US" sz="24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Have a happy and successful New Year!</a:t>
            </a:r>
          </a:p>
          <a:p>
            <a:pPr>
              <a:buNone/>
            </a:pPr>
            <a:r>
              <a:rPr lang="en-US" sz="24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Have a magical New Year!</a:t>
            </a:r>
          </a:p>
          <a:p>
            <a:pPr>
              <a:buNone/>
            </a:pPr>
            <a:r>
              <a:rPr lang="en-US" sz="24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May all your dreams will be true! </a:t>
            </a:r>
            <a:endParaRPr lang="ru-RU" sz="2400" b="1" dirty="0" smtClean="0">
              <a:ln w="1905"/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buNone/>
            </a:pPr>
            <a:r>
              <a:rPr lang="en-US" sz="24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Happy New Year!</a:t>
            </a:r>
          </a:p>
          <a:p>
            <a:pPr>
              <a:buNone/>
            </a:pPr>
            <a:r>
              <a:rPr lang="en-US" sz="24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 wish you happiness!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469855" y="1915510"/>
            <a:ext cx="2949178" cy="381158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" name="Picture 4" descr="free-christmas-tree-with-gifts-vector-11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54869" y="0"/>
            <a:ext cx="3840654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185" y="4650828"/>
            <a:ext cx="2949178" cy="1292772"/>
          </a:xfrm>
        </p:spPr>
        <p:txBody>
          <a:bodyPr>
            <a:normAutofit/>
          </a:bodyPr>
          <a:lstStyle/>
          <a:p>
            <a:r>
              <a:rPr lang="ru-RU" sz="1800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Учитель </a:t>
            </a:r>
            <a:r>
              <a:rPr lang="ru-RU" sz="1800" dirty="0" err="1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Якубенко</a:t>
            </a:r>
            <a:r>
              <a:rPr lang="ru-RU" sz="1800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Оксана Николаевна</a:t>
            </a:r>
            <a:endParaRPr lang="ru-RU" sz="1800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4952" y="662152"/>
            <a:ext cx="4698124" cy="5206836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Открытый </a:t>
            </a:r>
            <a:r>
              <a:rPr lang="ru-RU" sz="40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</a:t>
            </a:r>
            <a:r>
              <a:rPr lang="ru-RU" sz="4000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рок   </a:t>
            </a:r>
          </a:p>
          <a:p>
            <a:pPr algn="ctr"/>
            <a:r>
              <a:rPr lang="ru-RU" sz="4000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«В моей комнате»</a:t>
            </a:r>
          </a:p>
          <a:p>
            <a:pPr algn="ctr"/>
            <a:r>
              <a:rPr lang="ru-RU" sz="2400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(3-А класс)</a:t>
            </a:r>
            <a:endParaRPr lang="ru-RU" sz="2400" b="1" dirty="0">
              <a:ln w="1905"/>
              <a:solidFill>
                <a:schemeClr val="accent3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050" name="Picture 2" descr="d:\Users\Домашний\Desktop\англичане\IMG-ca997acb5e6bd4621fb822fca4efe2fa-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3237" y="2680137"/>
            <a:ext cx="3466611" cy="2599959"/>
          </a:xfrm>
          <a:prstGeom prst="rect">
            <a:avLst/>
          </a:prstGeom>
          <a:noFill/>
        </p:spPr>
      </p:pic>
      <p:pic>
        <p:nvPicPr>
          <p:cNvPr id="2051" name="Picture 3" descr="d:\Users\Домашний\Desktop\англичане\IMG-77ac38a13424000088140e3aef68a46a-V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44982" y="376165"/>
            <a:ext cx="3192281" cy="2394211"/>
          </a:xfrm>
          <a:prstGeom prst="rect">
            <a:avLst/>
          </a:prstGeom>
          <a:noFill/>
        </p:spPr>
      </p:pic>
      <p:pic>
        <p:nvPicPr>
          <p:cNvPr id="2053" name="Picture 5" descr="d:\Users\Домашний\Desktop\англичане\IMG-5261f3c0ad17dae7a32a422a03ec496d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46331" y="3315039"/>
            <a:ext cx="3035988" cy="22769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65813" y="3436884"/>
            <a:ext cx="2807042" cy="740979"/>
          </a:xfrm>
        </p:spPr>
        <p:txBody>
          <a:bodyPr>
            <a:normAutofit fontScale="90000"/>
          </a:bodyPr>
          <a:lstStyle/>
          <a:p>
            <a:r>
              <a:rPr lang="ru-RU" sz="1800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Учитель </a:t>
            </a:r>
            <a:r>
              <a:rPr lang="ru-RU" sz="1800" dirty="0" err="1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Матясова</a:t>
            </a:r>
            <a:r>
              <a:rPr lang="ru-RU" sz="1800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/>
            </a:r>
            <a:br>
              <a:rPr lang="ru-RU" sz="1800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</a:br>
            <a:r>
              <a:rPr lang="ru-RU" sz="1800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 Юлия Владимировна</a:t>
            </a:r>
            <a:endParaRPr lang="ru-RU" sz="1800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itchFamily="34" charset="0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8403" y="410410"/>
            <a:ext cx="3448152" cy="2670173"/>
          </a:xfrm>
        </p:spPr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338250"/>
            <a:ext cx="2949178" cy="353073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 descr="d:\Users\Домашний\Desktop\англичане\07-01-2020_11-45-59\20191217_0928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108" y="691035"/>
            <a:ext cx="3190240" cy="2238647"/>
          </a:xfrm>
          <a:prstGeom prst="rect">
            <a:avLst/>
          </a:prstGeom>
          <a:noFill/>
        </p:spPr>
      </p:pic>
      <p:pic>
        <p:nvPicPr>
          <p:cNvPr id="3075" name="Picture 3" descr="d:\Users\Домашний\Desktop\англичане\07-01-2020_11-45-59\20191217_0931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4500" y="3322301"/>
            <a:ext cx="4180115" cy="2467247"/>
          </a:xfrm>
          <a:prstGeom prst="rect">
            <a:avLst/>
          </a:prstGeom>
          <a:noFill/>
        </p:spPr>
      </p:pic>
      <p:pic>
        <p:nvPicPr>
          <p:cNvPr id="3076" name="Picture 4" descr="d:\Users\Домашний\Desktop\англичане\07-01-2020_11-45-59\20191217_0913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07391" y="445544"/>
            <a:ext cx="3451498" cy="22647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7"/>
            <a:ext cx="7886700" cy="112404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Открытый урок по теме </a:t>
            </a:r>
            <a:br>
              <a:rPr lang="ru-RU" sz="3200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3200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«Игрушки для маленькой </a:t>
            </a:r>
            <a:r>
              <a:rPr lang="ru-RU" sz="3200" dirty="0" err="1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Бетси</a:t>
            </a:r>
            <a:r>
              <a:rPr lang="ru-RU" sz="3200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» </a:t>
            </a:r>
            <a:r>
              <a:rPr lang="ru-RU" sz="2700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(3-Б класс).</a:t>
            </a:r>
            <a:endParaRPr lang="ru-RU" sz="2700" dirty="0">
              <a:ln w="1905"/>
              <a:solidFill>
                <a:schemeClr val="accent3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1257" y="5482455"/>
            <a:ext cx="4441372" cy="683214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ru-RU" sz="1800" dirty="0" smtClean="0">
                <a:latin typeface="Arial Black" pitchFamily="34" charset="0"/>
              </a:rPr>
              <a:t>Учитель </a:t>
            </a:r>
          </a:p>
          <a:p>
            <a:pPr>
              <a:lnSpc>
                <a:spcPct val="110000"/>
              </a:lnSpc>
            </a:pPr>
            <a:r>
              <a:rPr lang="ru-RU" sz="1800" dirty="0" smtClean="0">
                <a:latin typeface="Arial Black" pitchFamily="34" charset="0"/>
              </a:rPr>
              <a:t>Литвиненко Анна Васильевна</a:t>
            </a:r>
            <a:endParaRPr lang="ru-RU" sz="1800" dirty="0">
              <a:latin typeface="Arial Black" pitchFamily="34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 flipV="1">
            <a:off x="4629150" y="2505075"/>
            <a:ext cx="3887391" cy="68308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8470822" y="6074229"/>
            <a:ext cx="45719" cy="115434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7" name="Содержимое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9200" y="1786616"/>
            <a:ext cx="2071942" cy="368458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2" t="3463" r="3341" b="4965"/>
          <a:stretch>
            <a:fillRect/>
          </a:stretch>
        </p:blipFill>
        <p:spPr>
          <a:xfrm>
            <a:off x="300446" y="1463040"/>
            <a:ext cx="1854926" cy="389769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7885" y="1515292"/>
            <a:ext cx="2324023" cy="413159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0264" y="378823"/>
            <a:ext cx="7654834" cy="1345474"/>
          </a:xfrm>
        </p:spPr>
        <p:txBody>
          <a:bodyPr>
            <a:normAutofit/>
          </a:bodyPr>
          <a:lstStyle/>
          <a:p>
            <a:pPr algn="ctr"/>
            <a:r>
              <a:rPr lang="ru-RU" sz="2900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Открытое занятие </a:t>
            </a:r>
            <a:br>
              <a:rPr lang="ru-RU" sz="2900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2900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внеурочной деятельности курса:</a:t>
            </a:r>
            <a:br>
              <a:rPr lang="ru-RU" sz="2900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2900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«Весёлый английский язык» </a:t>
            </a:r>
            <a:r>
              <a:rPr lang="ru-RU" sz="2400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(4-Г класс).</a:t>
            </a:r>
            <a:endParaRPr lang="ru-RU" sz="2400" dirty="0">
              <a:ln w="1905"/>
              <a:solidFill>
                <a:schemeClr val="accent3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9817" y="5185954"/>
            <a:ext cx="4702629" cy="731520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atin typeface="Arial Black" pitchFamily="34" charset="0"/>
              </a:rPr>
              <a:t>Учитель</a:t>
            </a:r>
          </a:p>
          <a:p>
            <a:r>
              <a:rPr lang="ru-RU" sz="1800" b="1" dirty="0" smtClean="0">
                <a:latin typeface="Arial Black" pitchFamily="34" charset="0"/>
              </a:rPr>
              <a:t> </a:t>
            </a:r>
            <a:r>
              <a:rPr lang="ru-RU" sz="1800" b="1" dirty="0" err="1" smtClean="0">
                <a:latin typeface="Arial Black" pitchFamily="34" charset="0"/>
              </a:rPr>
              <a:t>Бухлаева</a:t>
            </a:r>
            <a:r>
              <a:rPr lang="ru-RU" sz="1800" b="1" dirty="0" smtClean="0">
                <a:latin typeface="Arial Black" pitchFamily="34" charset="0"/>
              </a:rPr>
              <a:t> Юлия Александровна</a:t>
            </a:r>
            <a:endParaRPr lang="ru-RU" sz="1800" b="1" dirty="0">
              <a:latin typeface="Arial Black" pitchFamily="34" charset="0"/>
            </a:endParaRPr>
          </a:p>
        </p:txBody>
      </p:sp>
      <p:pic>
        <p:nvPicPr>
          <p:cNvPr id="5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819" y="1842272"/>
            <a:ext cx="2567832" cy="3197354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903" y="1880727"/>
            <a:ext cx="2523601" cy="336480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3779" y="365126"/>
            <a:ext cx="8513380" cy="1325563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     Интерактивный урок   </a:t>
            </a:r>
            <a:b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«Гаджеты в качестве новогодних подарков»             (7-А,7-Г классы)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146" name="Picture 2" descr="d:\Users\Домашний\Desktop\англичане\изображение_viber_2019-12-19_13-26-5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28" y="1920217"/>
            <a:ext cx="1960857" cy="2604485"/>
          </a:xfrm>
          <a:prstGeom prst="rect">
            <a:avLst/>
          </a:prstGeom>
          <a:noFill/>
        </p:spPr>
      </p:pic>
      <p:pic>
        <p:nvPicPr>
          <p:cNvPr id="6147" name="Picture 3" descr="d:\Users\Домашний\Desktop\англичане\нед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20476" y="2845422"/>
            <a:ext cx="2586789" cy="3449052"/>
          </a:xfrm>
          <a:prstGeom prst="rect">
            <a:avLst/>
          </a:prstGeom>
          <a:noFill/>
        </p:spPr>
      </p:pic>
      <p:pic>
        <p:nvPicPr>
          <p:cNvPr id="6148" name="Picture 4" descr="d:\Users\Домашний\Desktop\англичане\нед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63023" y="2583470"/>
            <a:ext cx="2175342" cy="29004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746" y="5157844"/>
            <a:ext cx="3202371" cy="880350"/>
          </a:xfrm>
        </p:spPr>
        <p:txBody>
          <a:bodyPr>
            <a:normAutofit/>
          </a:bodyPr>
          <a:lstStyle/>
          <a:p>
            <a:r>
              <a:rPr lang="ru-RU" sz="1600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Учитель Троценко </a:t>
            </a:r>
            <a:br>
              <a:rPr lang="ru-RU" sz="1600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</a:br>
            <a:r>
              <a:rPr lang="ru-RU" sz="1600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Ольга</a:t>
            </a:r>
            <a:r>
              <a:rPr lang="en-US" sz="1600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 </a:t>
            </a:r>
            <a:r>
              <a:rPr lang="ru-RU" sz="1600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Владимировна</a:t>
            </a:r>
            <a:endParaRPr lang="ru-RU" sz="1600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itchFamily="34" charset="0"/>
            </a:endParaRPr>
          </a:p>
        </p:txBody>
      </p:sp>
      <p:pic>
        <p:nvPicPr>
          <p:cNvPr id="4098" name="Picture 2" descr="d:\Users\Домашний\Desktop\англичане\неделя оля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5779" y="813028"/>
            <a:ext cx="3263504" cy="4351338"/>
          </a:xfrm>
          <a:prstGeom prst="rect">
            <a:avLst/>
          </a:prstGeom>
          <a:noFill/>
        </p:spPr>
      </p:pic>
      <p:pic>
        <p:nvPicPr>
          <p:cNvPr id="4099" name="Picture 3" descr="d:\Users\Домашний\Desktop\англичане\0-02-0a-4dd7747484fb06e1d18c7086ded1d1bc0ddb0947be6d4e675cd37e0b2a980483_fc11187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82814" y="538656"/>
            <a:ext cx="2693933" cy="35919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1188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</a:rPr>
              <a:t>Конкурс плакатов по теме «Медицина»</a:t>
            </a:r>
            <a:br>
              <a:rPr lang="ru-RU" sz="32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</a:rPr>
              <a:t>11-е классы</a:t>
            </a:r>
            <a:endParaRPr lang="ru-RU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5122" name="Picture 2" descr="d:\Users\Домашний\Desktop\англичане\Неделя Ол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68465" y="2757828"/>
            <a:ext cx="2266950" cy="2762073"/>
          </a:xfrm>
          <a:prstGeom prst="rect">
            <a:avLst/>
          </a:prstGeom>
          <a:noFill/>
        </p:spPr>
      </p:pic>
      <p:pic>
        <p:nvPicPr>
          <p:cNvPr id="5123" name="Picture 3" descr="d:\Users\Домашний\Desktop\англичане\неделя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9837" y="1339737"/>
            <a:ext cx="2474794" cy="3339994"/>
          </a:xfrm>
          <a:prstGeom prst="rect">
            <a:avLst/>
          </a:prstGeom>
          <a:noFill/>
        </p:spPr>
      </p:pic>
      <p:pic>
        <p:nvPicPr>
          <p:cNvPr id="5125" name="Picture 5" descr="d:\Users\Домашний\Desktop\англичане\2 неделя оля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53670" y="1816975"/>
            <a:ext cx="2357438" cy="3143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Образовательный </a:t>
            </a:r>
            <a:r>
              <a:rPr lang="ru-RU" sz="2400" dirty="0" err="1">
                <a:solidFill>
                  <a:schemeClr val="accent3">
                    <a:lumMod val="50000"/>
                  </a:schemeClr>
                </a:solidFill>
              </a:rPr>
              <a:t>к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</a:rPr>
              <a:t>вест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« Олимпиада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2219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»  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(</a:t>
            </a: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8-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А и 10-Б классы)</a:t>
            </a:r>
            <a:endParaRPr lang="ru-RU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99546" y="5628289"/>
            <a:ext cx="2926980" cy="54867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600" b="1" dirty="0" smtClean="0">
                <a:latin typeface="Arial Black" pitchFamily="34" charset="0"/>
              </a:rPr>
              <a:t>Учитель </a:t>
            </a:r>
            <a:r>
              <a:rPr lang="ru-RU" sz="1600" b="1" dirty="0" smtClean="0">
                <a:latin typeface="Arial Black" pitchFamily="34" charset="0"/>
              </a:rPr>
              <a:t>С</a:t>
            </a:r>
            <a:r>
              <a:rPr lang="ru-RU" sz="1600" b="1" dirty="0">
                <a:latin typeface="Arial Black" pitchFamily="34" charset="0"/>
              </a:rPr>
              <a:t>ё</a:t>
            </a:r>
            <a:r>
              <a:rPr lang="ru-RU" sz="1600" b="1" dirty="0" smtClean="0">
                <a:latin typeface="Arial Black" pitchFamily="34" charset="0"/>
              </a:rPr>
              <a:t>мкина </a:t>
            </a:r>
            <a:endParaRPr lang="ru-RU" sz="1600" b="1" dirty="0" smtClean="0">
              <a:latin typeface="Arial Black" pitchFamily="34" charset="0"/>
            </a:endParaRPr>
          </a:p>
          <a:p>
            <a:pPr>
              <a:buNone/>
            </a:pPr>
            <a:r>
              <a:rPr lang="ru-RU" sz="1600" b="1" dirty="0" smtClean="0">
                <a:latin typeface="Arial Black" pitchFamily="34" charset="0"/>
              </a:rPr>
              <a:t>Виктория Анатольевна</a:t>
            </a:r>
            <a:endParaRPr lang="ru-RU" sz="1600" b="1" dirty="0">
              <a:latin typeface="Arial Black" pitchFamily="34" charset="0"/>
            </a:endParaRPr>
          </a:p>
        </p:txBody>
      </p:sp>
      <p:pic>
        <p:nvPicPr>
          <p:cNvPr id="7170" name="Picture 2" descr="d:\Users\Домашний\Desktop\англичане\06-01-2020_19-44-08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7191" y="4126345"/>
            <a:ext cx="2892499" cy="2169374"/>
          </a:xfrm>
          <a:prstGeom prst="rect">
            <a:avLst/>
          </a:prstGeom>
          <a:noFill/>
        </p:spPr>
      </p:pic>
      <p:pic>
        <p:nvPicPr>
          <p:cNvPr id="7171" name="Picture 3" descr="d:\Users\Домашний\Desktop\англичане\06-01-2020_19-44-08\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47437" y="1329863"/>
            <a:ext cx="2609850" cy="2609850"/>
          </a:xfrm>
          <a:prstGeom prst="rect">
            <a:avLst/>
          </a:prstGeom>
          <a:noFill/>
        </p:spPr>
      </p:pic>
      <p:pic>
        <p:nvPicPr>
          <p:cNvPr id="7172" name="Picture 4" descr="d:\Users\Домашний\Desktop\англичане\06-01-2020_19-44-08\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2324" y="1431142"/>
            <a:ext cx="3444240" cy="25831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Yellow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Cambria-Calibri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1694</TotalTime>
  <Words>124</Words>
  <Application>Microsoft Office PowerPoint</Application>
  <PresentationFormat>Экран (4:3)</PresentationFormat>
  <Paragraphs>30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Arial Black</vt:lpstr>
      <vt:lpstr>Calibri</vt:lpstr>
      <vt:lpstr>Cambria</vt:lpstr>
      <vt:lpstr>Office Theme</vt:lpstr>
      <vt:lpstr>НЕДЕЛЯ АНГЛИЙСКОГО ЯЗЫКА  В МБОУ»СШ№16»  С 16 ПО 20 ДЕКАБРЯ 2019</vt:lpstr>
      <vt:lpstr>Учитель Якубенко Оксана Николаевна</vt:lpstr>
      <vt:lpstr>Учитель Матясова  Юлия Владимировна</vt:lpstr>
      <vt:lpstr>Открытый урок по теме  «Игрушки для маленькой Бетси» (3-Б класс).</vt:lpstr>
      <vt:lpstr>Открытое занятие  внеурочной деятельности курса:  «Весёлый английский язык» (4-Г класс).</vt:lpstr>
      <vt:lpstr>     Интерактивный урок    «Гаджеты в качестве новогодних подарков»             (7-А,7-Г классы)</vt:lpstr>
      <vt:lpstr>Учитель Троценко  Ольга Владимировна</vt:lpstr>
      <vt:lpstr>Конкурс плакатов по теме «Медицина» 11-е классы</vt:lpstr>
      <vt:lpstr>Образовательный квест « Олимпиада 2219»    (8-А и 10-Б классы)</vt:lpstr>
      <vt:lpstr>Презентация PowerPoint</vt:lpstr>
      <vt:lpstr>                      Конкурс чтецов и стенгазет  «Рождество в Великобритании»( 5-е классы)         Учитель  Беленькая  Леся Владимировна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pptforschool.ru</dc:creator>
  <cp:lastModifiedBy>Виктория</cp:lastModifiedBy>
  <cp:revision>37</cp:revision>
  <dcterms:created xsi:type="dcterms:W3CDTF">2018-03-26T10:35:15Z</dcterms:created>
  <dcterms:modified xsi:type="dcterms:W3CDTF">2020-01-08T08:36:54Z</dcterms:modified>
</cp:coreProperties>
</file>