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72" r:id="rId5"/>
    <p:sldId id="271" r:id="rId6"/>
    <p:sldId id="265" r:id="rId7"/>
    <p:sldId id="263" r:id="rId8"/>
    <p:sldId id="264" r:id="rId9"/>
    <p:sldId id="266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3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1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5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1A8C-2541-4C49-B977-568BF3D2FC1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94B7-F8CF-4A23-9025-DC3604F7F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2700">
            <a:solidFill>
              <a:schemeClr val="accent3">
                <a:lumMod val="50000"/>
              </a:schemeClr>
            </a:solidFill>
            <a:prstDash val="solid"/>
          </a:ln>
          <a:pattFill prst="narHorz">
            <a:fgClr>
              <a:schemeClr val="accent3"/>
            </a:fgClr>
            <a:bgClr>
              <a:schemeClr val="accent3">
                <a:lumMod val="40000"/>
                <a:lumOff val="60000"/>
              </a:schemeClr>
            </a:bgClr>
          </a:pattFill>
          <a:effectLst>
            <a:innerShdw blurRad="177800">
              <a:schemeClr val="accent3">
                <a:lumMod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365126"/>
            <a:ext cx="7850777" cy="492533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НЕДЕЛЯ </a:t>
            </a:r>
            <a:r>
              <a:rPr lang="ru-RU" sz="5200" dirty="0" smtClean="0">
                <a:solidFill>
                  <a:srgbClr val="002060"/>
                </a:solidFill>
              </a:rPr>
              <a:t>АНГЛИЙСКОГО ЯЗЫКА 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В МБОУ»СШ№16»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 16 ПО 20 ДЕКАБРЯ 2019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s\Домашний\Desktop\англичане\06-01-2020_19-44-08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72" y="465758"/>
            <a:ext cx="3204754" cy="2403566"/>
          </a:xfrm>
          <a:prstGeom prst="rect">
            <a:avLst/>
          </a:prstGeom>
          <a:noFill/>
        </p:spPr>
      </p:pic>
      <p:pic>
        <p:nvPicPr>
          <p:cNvPr id="8195" name="Picture 3" descr="d:\Users\Домашний\Desktop\англичане\06-01-2020_19-44-08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419" y="441435"/>
            <a:ext cx="3657600" cy="2743200"/>
          </a:xfrm>
          <a:prstGeom prst="rect">
            <a:avLst/>
          </a:prstGeom>
          <a:noFill/>
        </p:spPr>
      </p:pic>
      <p:pic>
        <p:nvPicPr>
          <p:cNvPr id="8196" name="Picture 4" descr="d:\Users\Домашний\Desktop\англичане\06-01-2020_19-44-08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429" y="3452649"/>
            <a:ext cx="3300247" cy="2475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39000"/>
            <a:ext cx="8334103" cy="6519000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Конкурс чтецов и стенгазет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«Рождество в Великобритании»(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5-е классы)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Учитель </a:t>
            </a:r>
            <a:br>
              <a:rPr lang="ru-RU" sz="18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Беленькая </a:t>
            </a:r>
            <a:br>
              <a:rPr lang="ru-RU" sz="16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Леся Владимировна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Users\Домашний\Desktop\англичане\IMG_0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381" y="1715155"/>
            <a:ext cx="3148149" cy="2361112"/>
          </a:xfrm>
          <a:prstGeom prst="rect">
            <a:avLst/>
          </a:prstGeom>
          <a:noFill/>
        </p:spPr>
      </p:pic>
      <p:pic>
        <p:nvPicPr>
          <p:cNvPr id="1027" name="Picture 3" descr="d:\Users\Домашний\Desktop\англичане\IMG_0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72" y="1919339"/>
            <a:ext cx="3352257" cy="2399963"/>
          </a:xfrm>
          <a:prstGeom prst="rect">
            <a:avLst/>
          </a:prstGeom>
          <a:noFill/>
        </p:spPr>
      </p:pic>
      <p:pic>
        <p:nvPicPr>
          <p:cNvPr id="1028" name="Picture 4" descr="d:\Users\Домашний\Desktop\англичане\IMG_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9768" y="4150272"/>
            <a:ext cx="3003655" cy="225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744" y="1418897"/>
            <a:ext cx="2318311" cy="1813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186" y="599091"/>
            <a:ext cx="5155324" cy="5246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Merry Christmas!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Happy New Year!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wish you a Merry Christmas </a:t>
            </a:r>
            <a:endParaRPr lang="ru-RU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Happy New Year!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your Christmas be wonderful!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Best wishes! Happy New Year!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a happy and successful New Year!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a magical New Year!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all your dreams will be true! </a:t>
            </a:r>
            <a:endParaRPr lang="ru-RU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Happy New Year!</a:t>
            </a:r>
          </a:p>
          <a:p>
            <a:pPr>
              <a:buNone/>
            </a:pP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wish you happiness!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9855" y="1915510"/>
            <a:ext cx="2949178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free-christmas-tree-with-gifts-vector-1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869" y="0"/>
            <a:ext cx="38406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85" y="4650828"/>
            <a:ext cx="2949178" cy="12927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</a:t>
            </a:r>
            <a:r>
              <a:rPr lang="ru-RU" sz="1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Якубенко</a:t>
            </a: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Оксана Николаевна</a:t>
            </a:r>
            <a:endParaRPr lang="ru-RU" sz="18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952" y="662152"/>
            <a:ext cx="4698124" cy="52068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Открытый </a:t>
            </a:r>
            <a:r>
              <a:rPr lang="ru-RU" sz="40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   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моей комнате»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(3-А класс)</a:t>
            </a:r>
            <a:endParaRPr lang="ru-RU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Users\Домашний\Desktop\англичане\IMG-ca997acb5e6bd4621fb822fca4efe2f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7" y="2680137"/>
            <a:ext cx="3466611" cy="2599959"/>
          </a:xfrm>
          <a:prstGeom prst="rect">
            <a:avLst/>
          </a:prstGeom>
          <a:noFill/>
        </p:spPr>
      </p:pic>
      <p:pic>
        <p:nvPicPr>
          <p:cNvPr id="2051" name="Picture 3" descr="d:\Users\Домашний\Desktop\англичане\IMG-77ac38a13424000088140e3aef68a46a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982" y="376165"/>
            <a:ext cx="3192281" cy="2394211"/>
          </a:xfrm>
          <a:prstGeom prst="rect">
            <a:avLst/>
          </a:prstGeom>
          <a:noFill/>
        </p:spPr>
      </p:pic>
      <p:pic>
        <p:nvPicPr>
          <p:cNvPr id="2053" name="Picture 5" descr="d:\Users\Домашний\Desktop\англичане\IMG-5261f3c0ad17dae7a32a422a03ec496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331" y="3315039"/>
            <a:ext cx="3035988" cy="227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813" y="3436884"/>
            <a:ext cx="2807042" cy="74097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Учитель </a:t>
            </a:r>
            <a:r>
              <a:rPr lang="ru-RU" sz="1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Матясова</a:t>
            </a: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Юлия Владимировна</a:t>
            </a:r>
            <a:endParaRPr lang="ru-RU" sz="18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8403" y="410410"/>
            <a:ext cx="3448152" cy="2670173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338250"/>
            <a:ext cx="2949178" cy="35307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Users\Домашний\Desktop\англичане\07-01-2020_11-45-59\20191217_09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08" y="691035"/>
            <a:ext cx="3190240" cy="2238647"/>
          </a:xfrm>
          <a:prstGeom prst="rect">
            <a:avLst/>
          </a:prstGeom>
          <a:noFill/>
        </p:spPr>
      </p:pic>
      <p:pic>
        <p:nvPicPr>
          <p:cNvPr id="3075" name="Picture 3" descr="d:\Users\Домашний\Desktop\англичане\07-01-2020_11-45-59\20191217_093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500" y="3322301"/>
            <a:ext cx="4180115" cy="2467247"/>
          </a:xfrm>
          <a:prstGeom prst="rect">
            <a:avLst/>
          </a:prstGeom>
          <a:noFill/>
        </p:spPr>
      </p:pic>
      <p:pic>
        <p:nvPicPr>
          <p:cNvPr id="3076" name="Picture 4" descr="d:\Users\Домашний\Desktop\англичане\07-01-2020_11-45-59\20191217_09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7391" y="445544"/>
            <a:ext cx="3451498" cy="226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12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Открытый урок по теме </a:t>
            </a:r>
            <a:br>
              <a:rPr lang="ru-RU" sz="32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«Игрушки для маленькой </a:t>
            </a:r>
            <a:r>
              <a:rPr lang="ru-RU" sz="320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Бетси</a:t>
            </a:r>
            <a:r>
              <a:rPr lang="ru-RU" sz="32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7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(3-Б класс).</a:t>
            </a:r>
            <a:endParaRPr lang="ru-RU" sz="27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257" y="5482455"/>
            <a:ext cx="4441372" cy="6832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800" dirty="0" smtClean="0">
                <a:latin typeface="Arial Black" pitchFamily="34" charset="0"/>
              </a:rPr>
              <a:t>Учитель </a:t>
            </a:r>
          </a:p>
          <a:p>
            <a:pPr>
              <a:lnSpc>
                <a:spcPct val="110000"/>
              </a:lnSpc>
            </a:pPr>
            <a:r>
              <a:rPr lang="ru-RU" sz="1800" dirty="0" smtClean="0">
                <a:latin typeface="Arial Black" pitchFamily="34" charset="0"/>
              </a:rPr>
              <a:t>Литвиненко Анна Васильевна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29150" y="2505075"/>
            <a:ext cx="3887391" cy="683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470822" y="6074229"/>
            <a:ext cx="45719" cy="11543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00" y="1786616"/>
            <a:ext cx="2071942" cy="3684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3463" r="3341" b="4965"/>
          <a:stretch>
            <a:fillRect/>
          </a:stretch>
        </p:blipFill>
        <p:spPr>
          <a:xfrm>
            <a:off x="300446" y="1463040"/>
            <a:ext cx="1854926" cy="3897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5" y="1515292"/>
            <a:ext cx="2324023" cy="4131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4" y="378823"/>
            <a:ext cx="7654834" cy="1345474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Открытое занятие </a:t>
            </a:r>
            <a:br>
              <a:rPr lang="ru-RU" sz="29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9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внеурочной деятельности курса:</a:t>
            </a:r>
            <a:br>
              <a:rPr lang="ru-RU" sz="29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9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«Весёлый английский язык» </a:t>
            </a: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(4-Г класс).</a:t>
            </a:r>
            <a:endParaRPr lang="ru-RU" sz="24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817" y="5185954"/>
            <a:ext cx="4702629" cy="7315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Black" pitchFamily="34" charset="0"/>
              </a:rPr>
              <a:t>Учитель</a:t>
            </a:r>
          </a:p>
          <a:p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 err="1" smtClean="0">
                <a:latin typeface="Arial Black" pitchFamily="34" charset="0"/>
              </a:rPr>
              <a:t>Бухлаева</a:t>
            </a:r>
            <a:r>
              <a:rPr lang="ru-RU" sz="1800" b="1" dirty="0" smtClean="0">
                <a:latin typeface="Arial Black" pitchFamily="34" charset="0"/>
              </a:rPr>
              <a:t> Юлия Александровна</a:t>
            </a:r>
            <a:endParaRPr lang="ru-RU" sz="1800" b="1" dirty="0">
              <a:latin typeface="Arial Black" pitchFamily="34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9" y="1842272"/>
            <a:ext cx="2567832" cy="31973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03" y="1880727"/>
            <a:ext cx="2523601" cy="3364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9" y="365126"/>
            <a:ext cx="851338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Интерактивный урок  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«Гаджеты в качестве новогодних подарков»             (7-А,7-Г классы)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d:\Users\Домашний\Desktop\англичане\изображение_viber_2019-12-19_13-26-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28" y="1920217"/>
            <a:ext cx="1960857" cy="2604485"/>
          </a:xfrm>
          <a:prstGeom prst="rect">
            <a:avLst/>
          </a:prstGeom>
          <a:noFill/>
        </p:spPr>
      </p:pic>
      <p:pic>
        <p:nvPicPr>
          <p:cNvPr id="6147" name="Picture 3" descr="d:\Users\Домашний\Desktop\англичане\нед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476" y="2845422"/>
            <a:ext cx="2586789" cy="3449052"/>
          </a:xfrm>
          <a:prstGeom prst="rect">
            <a:avLst/>
          </a:prstGeom>
          <a:noFill/>
        </p:spPr>
      </p:pic>
      <p:pic>
        <p:nvPicPr>
          <p:cNvPr id="6148" name="Picture 4" descr="d:\Users\Домашний\Desktop\англичане\нед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3023" y="2583470"/>
            <a:ext cx="2175342" cy="290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46" y="5157844"/>
            <a:ext cx="3202371" cy="88035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Учитель Троценко </a:t>
            </a:r>
            <a:b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Ольга</a:t>
            </a:r>
            <a:r>
              <a:rPr lang="en-US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Владимировна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d:\Users\Домашний\Desktop\англичане\неделя оля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79" y="813028"/>
            <a:ext cx="3263504" cy="4351338"/>
          </a:xfrm>
          <a:prstGeom prst="rect">
            <a:avLst/>
          </a:prstGeom>
          <a:noFill/>
        </p:spPr>
      </p:pic>
      <p:pic>
        <p:nvPicPr>
          <p:cNvPr id="4099" name="Picture 3" descr="d:\Users\Домашний\Desktop\англичане\0-02-0a-4dd7747484fb06e1d18c7086ded1d1bc0ddb0947be6d4e675cd37e0b2a980483_fc11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814" y="538656"/>
            <a:ext cx="2693933" cy="359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18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Конкурс плакатов по теме «Медицина»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11-е классы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d:\Users\Домашний\Desktop\англичане\Неделя О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465" y="2757828"/>
            <a:ext cx="2266950" cy="2762073"/>
          </a:xfrm>
          <a:prstGeom prst="rect">
            <a:avLst/>
          </a:prstGeom>
          <a:noFill/>
        </p:spPr>
      </p:pic>
      <p:pic>
        <p:nvPicPr>
          <p:cNvPr id="5123" name="Picture 3" descr="d:\Users\Домашний\Desktop\англичане\неделя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37" y="1339737"/>
            <a:ext cx="2474794" cy="3339994"/>
          </a:xfrm>
          <a:prstGeom prst="rect">
            <a:avLst/>
          </a:prstGeom>
          <a:noFill/>
        </p:spPr>
      </p:pic>
      <p:pic>
        <p:nvPicPr>
          <p:cNvPr id="5125" name="Picture 5" descr="d:\Users\Домашний\Desktop\англичане\2 неделя о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670" y="1816975"/>
            <a:ext cx="2357438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Образовательный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вест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« Олимпиада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2219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»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8-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 и 10-Б классы)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9546" y="5628289"/>
            <a:ext cx="2926980" cy="5486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Учитель </a:t>
            </a:r>
            <a:r>
              <a:rPr lang="ru-RU" sz="1600" b="1" dirty="0" smtClean="0">
                <a:latin typeface="Arial Black" pitchFamily="34" charset="0"/>
              </a:rPr>
              <a:t>С</a:t>
            </a:r>
            <a:r>
              <a:rPr lang="ru-RU" sz="1600" b="1" dirty="0">
                <a:latin typeface="Arial Black" pitchFamily="34" charset="0"/>
              </a:rPr>
              <a:t>ё</a:t>
            </a:r>
            <a:r>
              <a:rPr lang="ru-RU" sz="1600" b="1" dirty="0" smtClean="0">
                <a:latin typeface="Arial Black" pitchFamily="34" charset="0"/>
              </a:rPr>
              <a:t>мкина </a:t>
            </a:r>
            <a:endParaRPr lang="ru-RU" sz="16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 Black" pitchFamily="34" charset="0"/>
              </a:rPr>
              <a:t>Виктория Анатольевна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7170" name="Picture 2" descr="d:\Users\Домашний\Desktop\англичане\06-01-2020_19-44-08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191" y="4126345"/>
            <a:ext cx="2892499" cy="2169374"/>
          </a:xfrm>
          <a:prstGeom prst="rect">
            <a:avLst/>
          </a:prstGeom>
          <a:noFill/>
        </p:spPr>
      </p:pic>
      <p:pic>
        <p:nvPicPr>
          <p:cNvPr id="7171" name="Picture 3" descr="d:\Users\Домашний\Desktop\англичане\06-01-2020_19-44-08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437" y="1329863"/>
            <a:ext cx="2609850" cy="2609850"/>
          </a:xfrm>
          <a:prstGeom prst="rect">
            <a:avLst/>
          </a:prstGeom>
          <a:noFill/>
        </p:spPr>
      </p:pic>
      <p:pic>
        <p:nvPicPr>
          <p:cNvPr id="7172" name="Picture 4" descr="d:\Users\Домашний\Desktop\англичане\06-01-2020_19-44-08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324" y="1431142"/>
            <a:ext cx="3444240" cy="2583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1694</TotalTime>
  <Words>124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Office Theme</vt:lpstr>
      <vt:lpstr>НЕДЕЛЯ АНГЛИЙСКОГО ЯЗЫКА  В МБОУ»СШ№16»  С 16 ПО 20 ДЕКАБРЯ 2019</vt:lpstr>
      <vt:lpstr>Учитель Якубенко Оксана Николаевна</vt:lpstr>
      <vt:lpstr>Учитель Матясова  Юлия Владимировна</vt:lpstr>
      <vt:lpstr>Открытый урок по теме  «Игрушки для маленькой Бетси» (3-Б класс).</vt:lpstr>
      <vt:lpstr>Открытое занятие  внеурочной деятельности курса:  «Весёлый английский язык» (4-Г класс).</vt:lpstr>
      <vt:lpstr>     Интерактивный урок    «Гаджеты в качестве новогодних подарков»             (7-А,7-Г классы)</vt:lpstr>
      <vt:lpstr>Учитель Троценко  Ольга Владимировна</vt:lpstr>
      <vt:lpstr>Конкурс плакатов по теме «Медицина» 11-е классы</vt:lpstr>
      <vt:lpstr>Образовательный квест « Олимпиада 2219»    (8-А и 10-Б классы)</vt:lpstr>
      <vt:lpstr>Презентация PowerPoint</vt:lpstr>
      <vt:lpstr>                      Конкурс чтецов и стенгазет  «Рождество в Великобритании»( 5-е классы)         Учитель  Беленькая  Леся Владимировна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Виктория</cp:lastModifiedBy>
  <cp:revision>37</cp:revision>
  <dcterms:created xsi:type="dcterms:W3CDTF">2018-03-26T10:35:15Z</dcterms:created>
  <dcterms:modified xsi:type="dcterms:W3CDTF">2020-01-08T08:36:54Z</dcterms:modified>
</cp:coreProperties>
</file>