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5" r:id="rId4"/>
    <p:sldId id="263" r:id="rId5"/>
    <p:sldId id="268" r:id="rId6"/>
    <p:sldId id="269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linda6035.ucoz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4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1844824"/>
            <a:ext cx="8572560" cy="3290304"/>
            <a:chOff x="1115616" y="2146448"/>
            <a:chExt cx="7165477" cy="331031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0218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3715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6762" y="1617684"/>
            <a:ext cx="7704856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Психолого-педагогический консилиум: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«Адаптация первоклассников 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новым условиям школьной жизни».</a:t>
            </a:r>
            <a:endParaRPr lang="ru-RU" sz="3200" i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89022"/>
            <a:ext cx="6624736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сентября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 МБОУ «СШ №16»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3688" y="476672"/>
            <a:ext cx="66247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Цель: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определение уровня адаптации первоклассников к школьному обучению. 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Задачи: </a:t>
            </a:r>
            <a:endParaRPr lang="ru-RU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выявить основные проблемы, возникшие у 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первоклассников в адаптационный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период;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определить направления дальнейшей работы с учащимися 1 классов по формированию позитивной мотивации 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к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учебной деятельности.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8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399" y="0"/>
            <a:ext cx="9154399" cy="686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3648" y="404664"/>
            <a:ext cx="7769736" cy="539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класса,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успехи и проблемы.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(Классные руководители 1 классов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Дороненкова А.А., Кибало Н.Г., Повитницкая М.Л., Щербакова Е.Ю.)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психолого-педагогического обследования учащихся 1-х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классов, мониторинг готовности к обучению.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(Педагог-психолог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Кислая Т.А.)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о результатах логопедического обследования учащихся 1-х классов.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Учитель-логопед                                                     Корнилевич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М.П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учебно-воспитательного процесса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классах.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Зам.директора по УВР Полищук Т.В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Выводы и рекомендации консилиума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392"/>
            <a:ext cx="9144000" cy="6858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8784976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И РЕКОМЕНДАЦИИ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сихолого-педагогического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консилиума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адаптации к школьному обучению у учащихся 1-х классов проходит в пределах нормы и, в основном, завершен. </a:t>
            </a:r>
            <a:endParaRPr lang="ru-RU" sz="20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1.Зам.директора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УВР (в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Создавать условия для четкой организации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учебно-воспитательного  процесса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Осуществлять контроль деятельности классных руководителей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и  учителей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работающих в 1-х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учетом  специфики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данного  периода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результатов диагностики.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005064"/>
            <a:ext cx="6768752" cy="269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Классным руководителям, учителям-предметникам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Спланировать работу по осуществлению социально-педагогического сопровождения по результатам диагностических обследований и рекомендаций психолого-педагогического консилиума.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-4850189"/>
            <a:ext cx="8568952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9707"/>
            <a:ext cx="8352928" cy="569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</a:t>
            </a:r>
            <a:r>
              <a:rPr lang="ru-RU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2.8. Проводить индивидуальные беседы с первоклассниками, которые показали во время диагностического обследования низкий уровень психофизической адаптации к обучению в школе, а также с их родителями.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484784"/>
            <a:ext cx="784887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84784"/>
            <a:ext cx="842493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2.9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Уделять больше внимания учащимся с низким уровнем эмоциональной адаптации. Проводить с ними индивидуальные беседы для определения причин неудовлетворенности взаимоотношений в классном коллективе, семье, с друзьями.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2.10. Проводить целенаправленную работу с учащимися и их родителями, имеющими серьёзные трудности к школьному обучению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Аналитическую справку 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комплексного психологического обследования учащихся первых </a:t>
            </a:r>
            <a:r>
              <a:rPr lang="ru-RU" sz="2000" i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классов  педагога-психолога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Кислой Т.А.)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2.11. Уделять особое внимание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детям, учитывая их особенности при обучении письму и чтению.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Рекомендации для работы с </a:t>
            </a:r>
            <a:r>
              <a:rPr lang="ru-RU" sz="20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леворукими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детьми учителя-логопеда Корнилевич М.П.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Педагогу-психологу школы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Организовать коррекционную работу с учащимися, которые испытывают трудности в адаптации.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Проводить индивидуальные консультации для родителей по проблемным вопросам воспитания.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3.3. Провести повторное обследование первоклассников, имеющих низкий уровень адаптации к школьной жизни. 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(Апрель, 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2021г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Учителям-логопедам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Продолжить логопедические занятия с первоклассниками, зачисленными в группы по результатам логопедического обследования.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 Оказывать консультационную помощь педагогам и родителям в рамках своей компетенции.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622" y="-1"/>
            <a:ext cx="9157889" cy="686841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19672" y="1556792"/>
            <a:ext cx="66247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7530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526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Narrow</vt:lpstr>
      <vt:lpstr>Calibri</vt:lpstr>
      <vt:lpstr>Mangal</vt:lpstr>
      <vt:lpstr>Monotype Corsiva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user01</cp:lastModifiedBy>
  <cp:revision>37</cp:revision>
  <dcterms:created xsi:type="dcterms:W3CDTF">2014-07-06T18:18:01Z</dcterms:created>
  <dcterms:modified xsi:type="dcterms:W3CDTF">2020-09-24T05:23:33Z</dcterms:modified>
</cp:coreProperties>
</file>