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DD68CD1-DAC6-4CDD-B1E5-FF34DC37F97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Раздел без заголовка" id="{FFE54EEF-C980-40AC-86C4-DD31714718C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5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F9641F-5726-457F-AAE0-55023AE21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E55C41-9605-4F37-A158-43980CD59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28D510-905D-4D33-9655-D2B24FCD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E231-8BE4-4ECF-8012-ABFEDA8B004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CBF1C3-F26B-4407-B31C-6930A57A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32DA1D-416B-4E18-A81C-BF3A5ECE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F5B-EF5F-4BEC-899B-5B12A45E6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96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C0869C-E7AB-46AE-AAD5-DADEC661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AAF59A9-29B1-4386-B507-CA5FA8B84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595C4F-DAFE-47E2-B0EC-B0B47D29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E231-8BE4-4ECF-8012-ABFEDA8B004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BA7DC6-8FFE-40D0-AB3E-4C329AC9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31D097-AB36-440E-8B61-3E30A2B3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F5B-EF5F-4BEC-899B-5B12A45E6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318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C307F41-37C2-4E98-AC54-17E3BD5A0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B1CF44E-2B46-473E-925B-3107F11CF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7A4729-67D1-41D2-8346-0141B934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E231-8BE4-4ECF-8012-ABFEDA8B004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6578DF-23B3-4A1E-B8E8-8CDB4E9B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7CBBBC-5879-4E09-8AF8-DDE23B36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F5B-EF5F-4BEC-899B-5B12A45E6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23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95B966-D964-4ADD-A417-4EC15BB1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D2134F-CC97-400F-847E-3A6DED290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FB2F0D-123D-4004-B6DB-06534231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E231-8BE4-4ECF-8012-ABFEDA8B004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9FA0E3-3317-4752-B5A9-1054CB533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EFF5FD-F39C-4D9F-9DAE-D552B90B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F5B-EF5F-4BEC-899B-5B12A45E6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ABDA63-7ECA-4059-B1A0-E086EB3B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B984E0-2B51-4D2C-ADBF-712BA711A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D110CD-AEB9-4566-B3DC-B8564BB75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E231-8BE4-4ECF-8012-ABFEDA8B004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70C838-489B-4122-B892-BC8F8B47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0D17BB-2A07-434C-9A1D-A236C3DF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F5B-EF5F-4BEC-899B-5B12A45E6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00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285B8D-9BC8-4D40-89D6-7A2FAC84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593540-E230-44AB-9D64-B23CFBDAD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6225B87-1CAD-47B0-B423-FF7A4BFF9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22051C-1C6A-4CDE-AA10-3EDEE477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E231-8BE4-4ECF-8012-ABFEDA8B004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F84C74A-585F-410B-A405-C1C2FBCB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B89DAF-4C07-4D7A-8889-BFB938E41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F5B-EF5F-4BEC-899B-5B12A45E6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72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2E74A8-F17B-4CAC-A4A4-83E39B29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BAFB14-5A6A-4FF2-A71D-D547E31A4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9A4BDDF-C251-4D37-AF20-80A7705AC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F7A9A98-9640-4476-B045-C742FFCFE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5B52E0-EA92-4371-A171-95966A601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957E622-B2A5-4892-ADD5-36342AFD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E231-8BE4-4ECF-8012-ABFEDA8B004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EF48282-84E9-4E6F-94E2-8EDDAC5C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D5B6963-0D8F-433F-B30B-3F5C0088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F5B-EF5F-4BEC-899B-5B12A45E6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92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C23995-FEBF-4BED-A250-4D1F9C2F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BE2B047-4A22-4BC6-BFD8-093EA6F0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E231-8BE4-4ECF-8012-ABFEDA8B004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7CE9191-26DA-48D4-BD8A-D5EA1DA5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F44EFB-6065-43BC-AE2E-22196E7F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F5B-EF5F-4BEC-899B-5B12A45E6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26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805D5A-316E-4763-AFD4-56789E1F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E231-8BE4-4ECF-8012-ABFEDA8B004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598937D-843F-4C5B-93C7-0702F00B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15CAAC-4563-466D-A5D3-8E5AAA4C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F5B-EF5F-4BEC-899B-5B12A45E6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68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36D78F-C6E0-47C7-8F86-5D31CF7D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9F5CF1-2D5E-4314-9548-785BF887E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6A5DE36-3B6F-4A97-AB4C-9CD712247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A46247-4BFF-4A7F-99DD-733A13C5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E231-8BE4-4ECF-8012-ABFEDA8B004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2F71DA-EA5E-4002-9694-1E5F330C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F855CA-3E4C-4D18-B3CE-E25A3F43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F5B-EF5F-4BEC-899B-5B12A45E6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8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6D9C08-2417-401D-B1D8-8030DBBC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870C6E0-F917-4D33-A8B7-BA8000A4B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1CFCF7B-B7BD-4622-A01F-B2EBF22C4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3519B3-F348-4817-93D7-32384498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E231-8BE4-4ECF-8012-ABFEDA8B004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31D0121-1535-4A02-A8DF-75EAE952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A006D1-0EBA-4973-A359-6069F7F79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F5B-EF5F-4BEC-899B-5B12A45E6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52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4A1887-5597-46FA-9C6D-19CDD4ED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637082-49F7-4916-8F0F-A7057B025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0C86DC-4F4C-44A5-8DF0-2B7DFC7CF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0E231-8BE4-4ECF-8012-ABFEDA8B004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DC9E26-5B00-43CD-9B1A-387076E19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BDE397-3D66-44FC-B4B6-AA10AB02B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14F5B-EF5F-4BEC-899B-5B12A45E6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44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8EA4B98D-9DAB-4500-A1FA-D1233A3E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6721"/>
            <a:ext cx="10515600" cy="220058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ребенку подготовиться к ВПР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Кислая Т.А.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 16 им. С. Иванова»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812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5D111D-A867-4EE0-8ED1-084C093B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Как же помочь ребенку </a:t>
            </a:r>
            <a:br>
              <a:rPr lang="ru-RU" b="1" dirty="0"/>
            </a:br>
            <a:r>
              <a:rPr lang="ru-RU" b="1" dirty="0"/>
              <a:t>подготовиться к ВПР?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22CC14-2521-413E-B4AB-9A514B6D1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9766" y="1818751"/>
            <a:ext cx="3990033" cy="43582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Важнейший фактор, определяющий успешность Вашего ребенка в ВПР – это психологическая поддержка. Поддерживать ребенка – значит верить в него.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0A5EF46-5FB8-41A0-97ED-3E5390BCE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9235"/>
            <a:ext cx="5181600" cy="206996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 «Ты уже так многого достиг!»</a:t>
            </a:r>
            <a:endParaRPr lang="ru-RU" b="1" dirty="0"/>
          </a:p>
          <a:p>
            <a:r>
              <a:rPr lang="ru-RU" dirty="0"/>
              <a:t> «Ты сможешь это сделать!»</a:t>
            </a:r>
          </a:p>
          <a:p>
            <a:r>
              <a:rPr lang="ru-RU" dirty="0"/>
              <a:t>«Зная тебя, я уверен, что ты все сделаешь хорошо»</a:t>
            </a:r>
          </a:p>
          <a:p>
            <a:r>
              <a:rPr lang="ru-RU" dirty="0"/>
              <a:t> «Ты знаешь это очень хорошо».</a:t>
            </a:r>
            <a:endParaRPr lang="ru-RU" b="1" dirty="0"/>
          </a:p>
          <a:p>
            <a:endParaRPr lang="ru-RU" dirty="0"/>
          </a:p>
        </p:txBody>
      </p:sp>
      <p:pic>
        <p:nvPicPr>
          <p:cNvPr id="7170" name="Picture 2" descr="https://avatars.mds.yandex.net/get-zen_doc/29485/pub_5c7d3d778e19a400d51543f4_5c7d3f708b662900b3baa2e2/scale_1200">
            <a:extLst>
              <a:ext uri="{FF2B5EF4-FFF2-40B4-BE49-F238E27FC236}">
                <a16:creationId xmlns:a16="http://schemas.microsoft.com/office/drawing/2014/main" xmlns="" id="{E38F1215-7863-4A1E-9C70-BEF972688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799" y="3997856"/>
            <a:ext cx="3960386" cy="26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42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4455AB-757E-4970-81EB-C42C71F8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         Организация режима дня и питания </a:t>
            </a:r>
            <a:br>
              <a:rPr lang="ru-RU" b="1" i="1" dirty="0"/>
            </a:br>
            <a:r>
              <a:rPr lang="ru-RU" b="1" i="1" dirty="0"/>
              <a:t>                     во время подготовки к ВПР.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CBA93F-A11D-4A39-BC69-25C307805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8316" y="1396721"/>
            <a:ext cx="6109398" cy="4780242"/>
          </a:xfrm>
        </p:spPr>
        <p:txBody>
          <a:bodyPr>
            <a:normAutofit/>
          </a:bodyPr>
          <a:lstStyle/>
          <a:p>
            <a:r>
              <a:rPr lang="ru-RU" dirty="0"/>
              <a:t>режим дня: необходимо сохранить привычное время пробуждения и отдыха ко сну, продолжительность и порядок занятий, часы приема пищи и пребывания на свежем воздухе.</a:t>
            </a:r>
          </a:p>
          <a:p>
            <a:r>
              <a:rPr lang="ru-RU" dirty="0"/>
              <a:t>полноценное питание! Такие продукты, как рыба, творог, орехи, курага и т. д. стимулируют работу головного мозга.</a:t>
            </a:r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2050" name="Picture 2" descr="https://img2.freepng.ru/20180808/ept/-5b73b71c381264.71751428153431017222975281.jpg">
            <a:extLst>
              <a:ext uri="{FF2B5EF4-FFF2-40B4-BE49-F238E27FC236}">
                <a16:creationId xmlns:a16="http://schemas.microsoft.com/office/drawing/2014/main" xmlns="" id="{3834878A-9DD5-43B4-8D2A-61671B870C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175" y="1690688"/>
            <a:ext cx="3305175" cy="27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155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3A54C66-1C56-4C71-BA82-00F62424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         Рекомендации по подготовке к ВПР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39ED9460-44A3-40A1-964E-B22B1FA40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9429" y="1004835"/>
            <a:ext cx="5225141" cy="5172128"/>
          </a:xfrm>
        </p:spPr>
        <p:txBody>
          <a:bodyPr>
            <a:normAutofit fontScale="92500"/>
          </a:bodyPr>
          <a:lstStyle/>
          <a:p>
            <a:r>
              <a:rPr lang="ru-RU" dirty="0"/>
              <a:t>Подготовьте различные варианты заданий по предмету.</a:t>
            </a:r>
            <a:endParaRPr lang="ru-RU" b="1" dirty="0"/>
          </a:p>
          <a:p>
            <a:r>
              <a:rPr lang="ru-RU" dirty="0"/>
              <a:t>Помогите детям распределить темы подготовки по дням.</a:t>
            </a:r>
            <a:endParaRPr lang="ru-RU" b="1" dirty="0"/>
          </a:p>
          <a:p>
            <a:r>
              <a:rPr lang="ru-RU" dirty="0"/>
              <a:t>Не нужно зазубривать весь фактический материал, достаточно просмотреть ключевые моменты и уловить смысл и логику материала.</a:t>
            </a:r>
            <a:endParaRPr lang="ru-RU" b="1" dirty="0"/>
          </a:p>
          <a:p>
            <a:r>
              <a:rPr lang="ru-RU" dirty="0"/>
              <a:t>Делайте краткие схематические выписки и таблицы, упорядочивая изучаемый материал по плану. </a:t>
            </a:r>
            <a:endParaRPr lang="ru-RU" b="1" dirty="0"/>
          </a:p>
          <a:p>
            <a:endParaRPr lang="ru-RU" dirty="0"/>
          </a:p>
        </p:txBody>
      </p:sp>
      <p:pic>
        <p:nvPicPr>
          <p:cNvPr id="3074" name="Picture 2" descr="https://img2.freepng.ru/20190918/ve/transparent-education-book-apple-learning-fruit-5d81e01fbfbde2.0626603415687926077854.jpg">
            <a:extLst>
              <a:ext uri="{FF2B5EF4-FFF2-40B4-BE49-F238E27FC236}">
                <a16:creationId xmlns:a16="http://schemas.microsoft.com/office/drawing/2014/main" xmlns="" id="{68208900-A4A8-4D4D-BD7A-1118212E6A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8823" y="1376624"/>
            <a:ext cx="3450722" cy="30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246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1B0131-7AAD-44F7-A279-6810AF59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заучиванию материала.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7876646-0E99-4425-AAB3-DEC76B2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2048" y="1825625"/>
            <a:ext cx="5898383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Главное - распределение повторений во времени.</a:t>
            </a:r>
            <a:endParaRPr lang="ru-RU" b="1" dirty="0"/>
          </a:p>
          <a:p>
            <a:r>
              <a:rPr lang="ru-RU" dirty="0"/>
              <a:t>Повторять рекомендуется сразу в течение 15-20 минут, через 8-9 часов и через 24 часа.</a:t>
            </a:r>
            <a:endParaRPr lang="ru-RU" b="1" dirty="0"/>
          </a:p>
          <a:p>
            <a:r>
              <a:rPr lang="ru-RU" dirty="0"/>
              <a:t>Полезно повторять материал за 15-20 минут до сна и утром, на свежую голову. Повторение будет эффективным, если воспроизводить материал своими словами близко к тексту. </a:t>
            </a:r>
          </a:p>
          <a:p>
            <a:r>
              <a:rPr lang="ru-RU" dirty="0"/>
              <a:t>Чтобы перевести информацию в долговременную память, нужно делать повторения спустя сутки, двое и так далее. </a:t>
            </a:r>
          </a:p>
        </p:txBody>
      </p:sp>
      <p:pic>
        <p:nvPicPr>
          <p:cNvPr id="4098" name="Picture 2" descr="https://avatars.mds.yandex.net/get-pdb/2828115/1d160c16-bc4f-4688-833a-404bc7fb3780/s1200?webp=false">
            <a:extLst>
              <a:ext uri="{FF2B5EF4-FFF2-40B4-BE49-F238E27FC236}">
                <a16:creationId xmlns:a16="http://schemas.microsoft.com/office/drawing/2014/main" xmlns="" id="{77BE13D3-4D55-4489-A6F4-9EB65D42737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569" y="1825625"/>
            <a:ext cx="2764650" cy="25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69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470BDD-4D17-4905-ABDE-02E25089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избежать ошибок на ВПР?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1694F0-05EB-4AFF-923A-9C17C4817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0251" y="1825625"/>
            <a:ext cx="5265335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 Перед началом выполнения работы необходимо пробежать глазами весь материал, чтобы увидеть, какого типа задания в нем содержатся, это поможет настроиться на работу.</a:t>
            </a:r>
            <a:endParaRPr lang="ru-RU" b="1" dirty="0"/>
          </a:p>
          <a:p>
            <a:r>
              <a:rPr lang="ru-RU" dirty="0"/>
              <a:t>2. Затем внимательно просматривать весь текст каждого задания, чтобы понять его смысл. </a:t>
            </a:r>
          </a:p>
          <a:p>
            <a:r>
              <a:rPr lang="ru-RU" dirty="0"/>
              <a:t>3. Рекомендуется начинать с более легких заданий, чтобы не тратить на них время.</a:t>
            </a:r>
            <a:endParaRPr lang="ru-RU" b="1" dirty="0"/>
          </a:p>
          <a:p>
            <a:r>
              <a:rPr lang="ru-RU" dirty="0"/>
              <a:t>4. Если не знаешь ответа на вопрос или не уверен, пропусти его и отметь, чтобы потом к нему вернуться.</a:t>
            </a:r>
            <a:endParaRPr lang="ru-RU" b="1" dirty="0"/>
          </a:p>
          <a:p>
            <a:endParaRPr lang="ru-RU" dirty="0"/>
          </a:p>
        </p:txBody>
      </p:sp>
      <p:pic>
        <p:nvPicPr>
          <p:cNvPr id="5122" name="Picture 2" descr="https://fsd.multiurok.ru/html/2018/01/14/s_5a5b6dff0fa43/797679_1.jpeg">
            <a:extLst>
              <a:ext uri="{FF2B5EF4-FFF2-40B4-BE49-F238E27FC236}">
                <a16:creationId xmlns:a16="http://schemas.microsoft.com/office/drawing/2014/main" xmlns="" id="{274AD34D-2A0B-4DA3-B495-D06FF94E88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9752" y="1825625"/>
            <a:ext cx="3797300" cy="34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593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CF0A7-F525-4969-95A5-805E4BF6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        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снять стресс перед ВПР?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E224BD-3339-43C2-8DD5-1D79DE32E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8558" y="1345334"/>
            <a:ext cx="5416062" cy="435133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 ВПР</a:t>
            </a:r>
          </a:p>
          <a:p>
            <a:pPr marL="0" indent="0">
              <a:buNone/>
            </a:pPr>
            <a:r>
              <a:rPr lang="ru-RU" dirty="0"/>
              <a:t>• Встаньте в день ВПР пораньше, чтобы приготовить ребенку любимое блюдо. Накануне ВПР ребенок должен отдохнуть и как следует выспаться. 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• С утра перед ВПР можно дать ребёнку шоколадку, т.к. глюкоза стимулирует мозговую деятельность!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• Если ребенок не носит часов, дайте ему часы на ВПР. Это поможет ему следить за временем на ВПР.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• Отложите «воспитательные мероприятия», нотации, упреки. Не создавайте ситуацию тревоги, страха, неудачи!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• Согласуйте с ребенком возможный и достаточный результат ВПР, не настраивайте его только на максимальный, но мало достижимый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70205BE-BC56-4A89-AD73-6C19B3C96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5780" y="1690688"/>
            <a:ext cx="3918020" cy="44862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ВПР</a:t>
            </a:r>
          </a:p>
          <a:p>
            <a:pPr marL="0" indent="0">
              <a:buNone/>
            </a:pPr>
            <a:r>
              <a:rPr lang="ru-RU" dirty="0"/>
              <a:t>• В случае неудачи ребенка на ВПР не паникуйте, не устраивайте истерику и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• воздержитесь от обвинений.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• Найдите слова, которые позволят ребенку улыбнуться, расслабиться снять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• напряжение.</a:t>
            </a:r>
            <a:endParaRPr lang="ru-RU" b="1" dirty="0"/>
          </a:p>
          <a:p>
            <a:endParaRPr lang="ru-RU" dirty="0"/>
          </a:p>
        </p:txBody>
      </p:sp>
      <p:pic>
        <p:nvPicPr>
          <p:cNvPr id="6146" name="Picture 2" descr="https://moyaokruga.ru/img/image_big/3ae9db60-7bea-4377-9507-f0f4b2f28e29.jpg">
            <a:extLst>
              <a:ext uri="{FF2B5EF4-FFF2-40B4-BE49-F238E27FC236}">
                <a16:creationId xmlns:a16="http://schemas.microsoft.com/office/drawing/2014/main" xmlns="" id="{A485B6C1-375B-43BE-8465-1DB2C0D75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1336" y="3933825"/>
            <a:ext cx="2657789" cy="199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196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DD7040-AD76-4406-923B-ABA19F34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6866"/>
            <a:ext cx="10515600" cy="3386294"/>
          </a:xfrm>
        </p:spPr>
        <p:txBody>
          <a:bodyPr/>
          <a:lstStyle/>
          <a:p>
            <a:r>
              <a:rPr lang="ru-RU" dirty="0"/>
              <a:t>                        </a:t>
            </a:r>
            <a:r>
              <a:rPr lang="ru-RU" b="1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225758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449</Words>
  <Application>Microsoft Office PowerPoint</Application>
  <PresentationFormat>Произвольный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Как помочь ребенку подготовиться к ВПР Кислая Т.А. Педагог-психолог МБОУ «СШ № 16 им. С. Иванова» </vt:lpstr>
      <vt:lpstr>Как же помочь ребенку  подготовиться к ВПР? </vt:lpstr>
      <vt:lpstr>         Организация режима дня и питания                       во время подготовки к ВПР. </vt:lpstr>
      <vt:lpstr>         Рекомендации по подготовке к ВПР  </vt:lpstr>
      <vt:lpstr>Рекомендации  по заучиванию материала.</vt:lpstr>
      <vt:lpstr>Как избежать ошибок на ВПР? </vt:lpstr>
      <vt:lpstr>           Как снять стресс перед ВПР? </vt:lpstr>
      <vt:lpstr>          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</dc:title>
  <dc:creator>Пользователь</dc:creator>
  <cp:lastModifiedBy>Пользователь Windows</cp:lastModifiedBy>
  <cp:revision>7</cp:revision>
  <dcterms:created xsi:type="dcterms:W3CDTF">2020-11-08T13:53:56Z</dcterms:created>
  <dcterms:modified xsi:type="dcterms:W3CDTF">2022-02-18T09:55:30Z</dcterms:modified>
</cp:coreProperties>
</file>