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solidFill>
                  <a:srgbClr val="00B0F0"/>
                </a:solidFill>
              </a:rPr>
              <a:t>Успеваемость по географии в 5-х классах</a:t>
            </a:r>
          </a:p>
          <a:p>
            <a:pPr>
              <a:defRPr/>
            </a:pPr>
            <a:r>
              <a:rPr lang="ru-RU">
                <a:solidFill>
                  <a:srgbClr val="00B0F0"/>
                </a:solidFill>
              </a:rPr>
              <a:t>за 1 четверть в 2017 - 2018 учебном году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48</c:v>
                </c:pt>
                <c:pt idx="1">
                  <c:v>20</c:v>
                </c:pt>
                <c:pt idx="2">
                  <c:v>50</c:v>
                </c:pt>
                <c:pt idx="3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</c:v>
                </c:pt>
                <c:pt idx="1">
                  <c:v>56</c:v>
                </c:pt>
                <c:pt idx="2">
                  <c:v>31</c:v>
                </c:pt>
                <c:pt idx="3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24</c:v>
                </c:pt>
                <c:pt idx="2">
                  <c:v>19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321392"/>
        <c:axId val="261317864"/>
      </c:barChart>
      <c:catAx>
        <c:axId val="261321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00B0F0"/>
                </a:solidFill>
              </a:defRPr>
            </a:pPr>
            <a:endParaRPr lang="ru-RU"/>
          </a:p>
        </c:txPr>
        <c:crossAx val="261317864"/>
        <c:crosses val="autoZero"/>
        <c:auto val="1"/>
        <c:lblAlgn val="ctr"/>
        <c:lblOffset val="100"/>
        <c:noMultiLvlLbl val="0"/>
      </c:catAx>
      <c:valAx>
        <c:axId val="261317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13213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solidFill>
                  <a:srgbClr val="00B0F0"/>
                </a:solidFill>
              </a:rPr>
              <a:t>Успеванмость</a:t>
            </a:r>
            <a:r>
              <a:rPr lang="ru-RU" baseline="0">
                <a:solidFill>
                  <a:srgbClr val="00B0F0"/>
                </a:solidFill>
              </a:rPr>
              <a:t> и качество знаний</a:t>
            </a:r>
          </a:p>
          <a:p>
            <a:pPr>
              <a:defRPr/>
            </a:pPr>
            <a:r>
              <a:rPr lang="ru-RU" baseline="0">
                <a:solidFill>
                  <a:srgbClr val="00B0F0"/>
                </a:solidFill>
              </a:rPr>
              <a:t> по географии в 5-х классах</a:t>
            </a:r>
          </a:p>
          <a:p>
            <a:pPr>
              <a:defRPr/>
            </a:pPr>
            <a:r>
              <a:rPr lang="ru-RU" baseline="0">
                <a:solidFill>
                  <a:srgbClr val="00B0F0"/>
                </a:solidFill>
              </a:rPr>
              <a:t> за 1 четверть 2017 - 2018 учебный год</a:t>
            </a:r>
            <a:endParaRPr lang="ru-RU">
              <a:solidFill>
                <a:srgbClr val="00B0F0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42</c:v>
                </c:pt>
                <c:pt idx="1">
                  <c:v>100</c:v>
                </c:pt>
                <c:pt idx="2">
                  <c:v>84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320608"/>
        <c:axId val="261323744"/>
      </c:barChart>
      <c:catAx>
        <c:axId val="261320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00B0F0"/>
                </a:solidFill>
              </a:defRPr>
            </a:pPr>
            <a:endParaRPr lang="ru-RU"/>
          </a:p>
        </c:txPr>
        <c:crossAx val="261323744"/>
        <c:crosses val="autoZero"/>
        <c:auto val="1"/>
        <c:lblAlgn val="ctr"/>
        <c:lblOffset val="100"/>
        <c:noMultiLvlLbl val="0"/>
      </c:catAx>
      <c:valAx>
        <c:axId val="26132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13206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solidFill>
                  <a:schemeClr val="tx2"/>
                </a:solidFill>
              </a:rPr>
              <a:t>Успеваемость по Крымоведению </a:t>
            </a:r>
          </a:p>
          <a:p>
            <a:pPr>
              <a:defRPr/>
            </a:pPr>
            <a:r>
              <a:rPr lang="ru-RU">
                <a:solidFill>
                  <a:schemeClr val="tx2"/>
                </a:solidFill>
              </a:rPr>
              <a:t>в 5-х классах</a:t>
            </a:r>
          </a:p>
          <a:p>
            <a:pPr>
              <a:defRPr/>
            </a:pPr>
            <a:r>
              <a:rPr lang="ru-RU">
                <a:solidFill>
                  <a:schemeClr val="tx2"/>
                </a:solidFill>
              </a:rPr>
              <a:t> 1 четверть 2017 - 2018 учебный год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</c:v>
                </c:pt>
                <c:pt idx="1">
                  <c:v>28</c:v>
                </c:pt>
                <c:pt idx="2">
                  <c:v>31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44</c:v>
                </c:pt>
                <c:pt idx="1">
                  <c:v>64</c:v>
                </c:pt>
                <c:pt idx="2">
                  <c:v>27</c:v>
                </c:pt>
                <c:pt idx="3">
                  <c:v>42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8</c:v>
                </c:pt>
                <c:pt idx="2">
                  <c:v>42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318256"/>
        <c:axId val="261318648"/>
      </c:barChart>
      <c:catAx>
        <c:axId val="26131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  <c:crossAx val="261318648"/>
        <c:crosses val="autoZero"/>
        <c:auto val="1"/>
        <c:lblAlgn val="ctr"/>
        <c:lblOffset val="100"/>
        <c:noMultiLvlLbl val="0"/>
      </c:catAx>
      <c:valAx>
        <c:axId val="261318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1318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solidFill>
                  <a:schemeClr val="tx2"/>
                </a:solidFill>
              </a:rPr>
              <a:t>Успеваемость и качество знаний по Крымоведению в 5 классах за 1 четверть 2017 - 2018</a:t>
            </a:r>
            <a:r>
              <a:rPr lang="ru-RU" baseline="0">
                <a:solidFill>
                  <a:schemeClr val="tx2"/>
                </a:solidFill>
              </a:rPr>
              <a:t> учебный год</a:t>
            </a:r>
            <a:endParaRPr lang="ru-RU">
              <a:solidFill>
                <a:schemeClr val="tx2"/>
              </a:solidFill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44</c:v>
                </c:pt>
                <c:pt idx="1">
                  <c:v>100</c:v>
                </c:pt>
                <c:pt idx="2">
                  <c:v>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104</c:v>
                </c:pt>
                <c:pt idx="1">
                  <c:v>Успев.</c:v>
                </c:pt>
                <c:pt idx="2">
                  <c:v>Кач. Знаний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319432"/>
        <c:axId val="261321000"/>
      </c:barChart>
      <c:catAx>
        <c:axId val="261319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  <c:crossAx val="261321000"/>
        <c:crosses val="autoZero"/>
        <c:auto val="1"/>
        <c:lblAlgn val="ctr"/>
        <c:lblOffset val="100"/>
        <c:noMultiLvlLbl val="0"/>
      </c:catAx>
      <c:valAx>
        <c:axId val="261321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1319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24E0-BCEF-43C3-8C95-0D5B29426C52}" type="datetimeFigureOut">
              <a:rPr lang="ru-RU" smtClean="0"/>
              <a:pPr/>
              <a:t>09.12.2017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6271-907D-4BE1-B950-1CD0C515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92935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0070C0"/>
                </a:solidFill>
              </a:rPr>
              <a:t>Уровень достижений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 учащихся 5-х классов по географии и </a:t>
            </a:r>
            <a:r>
              <a:rPr lang="ru-RU" dirty="0" smtClean="0">
                <a:solidFill>
                  <a:srgbClr val="0070C0"/>
                </a:solidFill>
              </a:rPr>
              <a:t>«Крымоведению»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за 1четверть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2017 -</a:t>
            </a:r>
            <a:r>
              <a:rPr lang="ru-RU" dirty="0" smtClean="0">
                <a:solidFill>
                  <a:srgbClr val="0070C0"/>
                </a:solidFill>
              </a:rPr>
              <a:t>2018 учебный год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Учитель географии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err="1" smtClean="0">
                <a:solidFill>
                  <a:srgbClr val="0070C0"/>
                </a:solidFill>
              </a:rPr>
              <a:t>Байраченко</a:t>
            </a:r>
            <a:r>
              <a:rPr lang="ru-RU" i="1" dirty="0" smtClean="0">
                <a:solidFill>
                  <a:srgbClr val="0070C0"/>
                </a:solidFill>
              </a:rPr>
              <a:t> А.И.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28596" y="357166"/>
          <a:ext cx="8358246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357166"/>
          <a:ext cx="8429684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71472" y="642918"/>
          <a:ext cx="8143932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428596" y="357166"/>
          <a:ext cx="8358246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67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Уровень достижений  учащихся 5-х классов по географии и «Крымоведению»  за 1четверть  2017 -2018 учебный год Учитель географии Байраченко А.И.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StartSoft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GATEWAY</dc:creator>
  <cp:lastModifiedBy>user01</cp:lastModifiedBy>
  <cp:revision>15</cp:revision>
  <dcterms:created xsi:type="dcterms:W3CDTF">2017-11-27T19:07:27Z</dcterms:created>
  <dcterms:modified xsi:type="dcterms:W3CDTF">2017-12-09T07:07:20Z</dcterms:modified>
</cp:coreProperties>
</file>