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3%D1%88%D0%B0%D0%BA%D0%BE%D0%B2,_%D0%94%D0%BC%D0%B8%D1%82%D1%80%D0%B8%D0%B9_%D0%9D%D0%B8%D0%BA%D0%BE%D0%BB%D0%B0%D0%B5%D0%B2%D0%B8%D1%87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752856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Профилактика вредных привычек и зависимостей у Детей и подростков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072074"/>
            <a:ext cx="5114778" cy="1101248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75009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hlink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Нарушение в обмене веществ и в энергетическом балансе приводят к изменениям контрольно-регуляторной функции нервных клеток.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Около 85% алкоголя, попавшего в организм, разрушается в печени, частично окисляясь до уксусной кислоты.</a:t>
            </a:r>
          </a:p>
          <a:p>
            <a:pPr algn="just">
              <a:buClr>
                <a:schemeClr val="hlink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 систематическом употреблении алкоголя снижается устойчивость организма к инфекциями и влиянию отравляющих веществ.</a:t>
            </a:r>
          </a:p>
          <a:p>
            <a:pPr algn="just">
              <a:buClr>
                <a:schemeClr val="hlink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Под влиянием алкоголя некоторые лекарства начинают проявлять совершенно неожиданные свойства: лечение не даёт положительного эффекта, а состояние ухудшается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357166"/>
            <a:ext cx="6221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Воздействие табака на организм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Наркома́ния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прогредиентное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заболевание, вызванное употреблением наркотических веществ. Также употребляется термин «токсикомания» — обычно это означает зависимость от веществ, которые законом не отнесены к наркотикам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AutoShape 2" descr="https://s2.passion.ru/sites/passion.ru/files/imagecache/article-1/content/images/s_article/16035/mainimage/2812_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s://s2.passion.ru/sites/passion.ru/files/imagecache/article-1/content/images/s_article/16035/mainimage/2812_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://wyksa-r.ru/media/wyksarru/26_17744/aa94c11567bf9351e68d3f02873cde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36042"/>
            <a:ext cx="7215238" cy="3464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vr.info/uploads/content/3157763614f571e0459b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7786742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7151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Воздействие наркотиков на организм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77153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Поражает все органы организма человека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Разрушает иммунную систему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Вызывают психические расстройства и полную деградацию личности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Крайние истощение организма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Упадок физических сил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Самая распространенная болезнь среди наркоманов  - гепатит; СПИД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Профилактика вредных привычек и заболеваний у детей и подростков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77867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того чтобы противостоять курению, употреблению спиртных напитков, и наркотических веществ, подростки, очень глубоко и однозначно должны уяснить ряд истин, без осознания которых большинство мер по профилактике становится малоэффективным. </a:t>
            </a:r>
          </a:p>
          <a:p>
            <a:pPr indent="531813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Первая истина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курение, употребление спиртных напитков, пива и наркотических веществ — это не вредная привычка, а заболевание, зачастую неизлечимое, которое человек приобретает добровольно, начав употреблять сигареты, спиртные напитки и наркотические вещества.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77867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Вторая истина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: алкоголизм и наркомания как заболевание начинает развиваться, как правило, после первого употребления спиртных напитков и наркотического вещества, развивается оно у всех по-разному, но с постоянным нарастанием потребности увеличения дозы приема. </a:t>
            </a:r>
          </a:p>
          <a:p>
            <a:pPr indent="450850"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Третья истина: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человек, предлагающий тебе сигарету, спиртное и наркотик, — враг твоего здоровья (исключение может составлять только случай — назначение врача), так как он ради своей наживы за твои же деньги отбирает у тебя здоровье. Уяснив эти истины, мы придем к однозначному выводу: профилактика наркомании — это прежде всего исключение первого употребления наркотического вещества, но если первая проба состоялась, то надо думать не о профилактике, а о лечении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 по профилактике вредных привычек у подростков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792961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Разговаривайте с ребёнком о наркотиках, курении и алкоголе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Эксперты утверждают. Что разговор о наркотиках - первая ступень помощи детям. Помните, что нет возраста, когда ребёнок не нуждался бы в объективной информации о наркотиках и объективных последствиях злоупотребления ими. Задача таких бесед не только в доведении до ребёнка информации о наркотической опасности, но и в установлении доверия, открытости по вопросам о наркотиках. </a:t>
            </a:r>
          </a:p>
          <a:p>
            <a:pPr indent="531813"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Учитесь слушать.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Ребёнок должен знать, что вам интересен его внутренний мир, его переживания и тревоги. Постарайтесь понять, что его беспокоит, какие проблемы он решает в настоящее время. Попытайтесь вместе с ним найти выход из проблемы. Никогда не используйте информацию, полученную от ребёнка, во вред ему</a:t>
            </a:r>
            <a:r>
              <a:rPr lang="ru-RU" sz="2300" dirty="0" smtClean="0"/>
              <a:t>. 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35846"/>
            <a:ext cx="778674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Давайте советы, но не давите советами. </a:t>
            </a:r>
          </a:p>
          <a:p>
            <a:pPr indent="53181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Подумайте о своём примере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Трудно поверить, что кто-то поверит советам родителям, которые сами злоупотребляет курением, алкогольными напитками или наркотиками. Не забудьте, что даже невинные пороки требуют объяснения ребёнку. </a:t>
            </a:r>
          </a:p>
          <a:p>
            <a:pPr indent="53181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Поддерживайте в ребёнке самоуважение и думайте о его самореализации.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Пожалуй, это самое важное и трудное.</a:t>
            </a:r>
          </a:p>
          <a:p>
            <a:pPr indent="53181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Подростки, принимающие участие в семейных ужинах, менее склонны к вредным привычкам.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Подростки, которые ужинают в кругу семьи менее двух раз в неделю, более склонны к вредным привычкам. Такую взаимосвязь установили ученые из Национального центра по борьбе с зависимостью и злоупотреблением алкоголем и наркотиками при Колумбийском университете.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>
              <a:spcBef>
                <a:spcPct val="5000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Вредные  привычки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это  сложившиеся  способы деструктивного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саморазрушающего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поведения, осуществление     которого    в    определённых ситуациях   приобретает   характер   потребности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778674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Вредные привычки могут: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складываться стихийно</a:t>
            </a:r>
          </a:p>
          <a:p>
            <a:pPr marL="355600" indent="-3556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 побочным продуктом направленного воспитания и обучения</a:t>
            </a:r>
          </a:p>
          <a:p>
            <a:pPr marL="355600" indent="-3556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перерастать в устойчивые черты характера</a:t>
            </a:r>
          </a:p>
          <a:p>
            <a:pPr marL="355600" indent="-3556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приобретать черты автоматизма</a:t>
            </a:r>
          </a:p>
          <a:p>
            <a:pPr marL="355600" indent="-3556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 социально обусловленными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8586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Феномен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адикции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(пагубного пристрастия к чему-либо).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643182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Человек стремится благодаря использованию тех или иных средств (веществ) заместить естественные для конкретных социальных ситуаций чувства и эмоции, избежать стресса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500042"/>
            <a:ext cx="49292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Вредные привычки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321571" y="1178703"/>
            <a:ext cx="1500198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572662" y="1928802"/>
            <a:ext cx="142796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0694" y="1142984"/>
            <a:ext cx="1643074" cy="1500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4282" y="271462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Курение 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714620"/>
            <a:ext cx="22860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Употребление алкоголя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2714620"/>
            <a:ext cx="221457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Наркомания  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missis-x.com/wp-content/uploads/2016/12/na----g-palenia-papieros--w_740_556_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2214578" cy="1928826"/>
          </a:xfrm>
          <a:prstGeom prst="rect">
            <a:avLst/>
          </a:prstGeom>
          <a:noFill/>
        </p:spPr>
      </p:pic>
      <p:pic>
        <p:nvPicPr>
          <p:cNvPr id="1030" name="Picture 6" descr="http://eka-mama.ru/upload/forum/upload/bc1/bc130a5111a215daa775399681e881f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714752"/>
            <a:ext cx="2571768" cy="2000263"/>
          </a:xfrm>
          <a:prstGeom prst="rect">
            <a:avLst/>
          </a:prstGeom>
          <a:noFill/>
        </p:spPr>
      </p:pic>
      <p:pic>
        <p:nvPicPr>
          <p:cNvPr id="1032" name="Picture 8" descr="http://www.nazdor.ru/upload/articles/lechenie-narkoman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714752"/>
            <a:ext cx="235745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857232"/>
            <a:ext cx="778674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>
              <a:lnSpc>
                <a:spcPct val="90000"/>
              </a:lnSpc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Табакокуре́ние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(или просто курение) —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вдыхание дыма тлеющих высушенных или обработанных листьев табака, наиболее часто в виде курения сигарет, сигар,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сигарилл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курительных трубок или кальяна. При этом курение сигарет предполагает вдыхание табачного дыма лёгкими, тогда как при курении трубок или сигар попадания дыма в лёгкие не допускается — дымом наполняется только ротовая полость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причины приобщения к курению: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071678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эксперементировать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самоутвердиться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отождествлять себя с окружающей группой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создать свой имидж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чувствовать себя более взрослым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Желание идти против установок родителей либо общества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6221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Воздействие табака на организм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74295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инсульты</a:t>
            </a:r>
          </a:p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рак губ, полости рта, горла и гортани</a:t>
            </a:r>
          </a:p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повышается риск сердечного приступа</a:t>
            </a:r>
          </a:p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рак лёгких</a:t>
            </a:r>
          </a:p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рак печени</a:t>
            </a:r>
          </a:p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язва и рак желудка, поджелудочной железы</a:t>
            </a:r>
          </a:p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бесплодие</a:t>
            </a:r>
          </a:p>
          <a:p>
            <a:pPr indent="3556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гангрена, вызванная закупоркой сосудов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спиртных напитков в значительных количествах 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пьянство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словаре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Ушаков, Дмитрий Николаевич"/>
              </a:rPr>
              <a:t>Д. Н. Ушакова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Пьянство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постоянное и невоздержанное потребление спиртных напитков.»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86058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Пьянство предшествует такому заболеванию человек, как алкоголизм.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786190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Алкоголи́зм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— хроническое психическое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прогредиентное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заболевание, характеризующееся пристрастием к алкоголю (этиловому спирту), с психической и физической зависимостью от него.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причины приобщения к курению: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связанные с особенностями развития и строения организма (к ним относятся наследственность, особенности внутриутробного развития человека и его формирования в раннем детстве, перенесенные болезни, своеобразие обменных процессов в организме, возраст, пол);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психологические (зависящие от характера человека, его умственных способностей, реакций на различные жизненные ситуации);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социальные (связанные с семьей, друзьями, образованием, профессией, культурой, религией, особенностями исторической эпохи, в которой человек живет).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813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2</vt:lpstr>
      <vt:lpstr>Изящная</vt:lpstr>
      <vt:lpstr>Профилактика вредных привычек и зависимостей у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вредных привычек и зависимостей у тетей и подростков</dc:title>
  <dc:creator>user</dc:creator>
  <cp:lastModifiedBy>ASUS</cp:lastModifiedBy>
  <cp:revision>15</cp:revision>
  <dcterms:created xsi:type="dcterms:W3CDTF">2017-09-19T13:02:15Z</dcterms:created>
  <dcterms:modified xsi:type="dcterms:W3CDTF">2023-10-26T15:00:48Z</dcterms:modified>
</cp:coreProperties>
</file>