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ED721D-B0E0-4201-94D7-6813698EC787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465B65-4362-4625-9700-E746C8C448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619672" y="620688"/>
          <a:ext cx="6437625" cy="1645920"/>
        </p:xfrm>
        <a:graphic>
          <a:graphicData uri="http://schemas.openxmlformats.org/drawingml/2006/table">
            <a:tbl>
              <a:tblPr/>
              <a:tblGrid>
                <a:gridCol w="1679527"/>
                <a:gridCol w="1460926"/>
                <a:gridCol w="1648586"/>
                <a:gridCol w="1648586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сдававших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годовой отметки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ОГЭ / 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 11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(база)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3.6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11 (профиль)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57 баллов)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619672" y="2708920"/>
          <a:ext cx="6437624" cy="1310640"/>
        </p:xfrm>
        <a:graphic>
          <a:graphicData uri="http://schemas.openxmlformats.org/drawingml/2006/table">
            <a:tbl>
              <a:tblPr/>
              <a:tblGrid>
                <a:gridCol w="1602848"/>
                <a:gridCol w="1491866"/>
                <a:gridCol w="1671455"/>
                <a:gridCol w="1671455"/>
              </a:tblGrid>
              <a:tr h="1943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сдававших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годовой отметки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ОГЭ / 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11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4  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56 баллов)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619672" y="4509120"/>
          <a:ext cx="6437624" cy="1310640"/>
        </p:xfrm>
        <a:graphic>
          <a:graphicData uri="http://schemas.openxmlformats.org/drawingml/2006/table">
            <a:tbl>
              <a:tblPr/>
              <a:tblGrid>
                <a:gridCol w="1602848"/>
                <a:gridCol w="1491866"/>
                <a:gridCol w="1671455"/>
                <a:gridCol w="1671455"/>
              </a:tblGrid>
              <a:tr h="13030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сдававших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годовой отметки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ОГЭ / 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 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11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 3   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(53 балла)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19672" y="1052736"/>
          <a:ext cx="6480719" cy="1859280"/>
        </p:xfrm>
        <a:graphic>
          <a:graphicData uri="http://schemas.openxmlformats.org/drawingml/2006/table">
            <a:tbl>
              <a:tblPr/>
              <a:tblGrid>
                <a:gridCol w="2160014"/>
                <a:gridCol w="2520506"/>
                <a:gridCol w="1800199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годовой отметки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ВПР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619672" y="3645024"/>
          <a:ext cx="6480720" cy="1310640"/>
        </p:xfrm>
        <a:graphic>
          <a:graphicData uri="http://schemas.openxmlformats.org/drawingml/2006/table">
            <a:tbl>
              <a:tblPr/>
              <a:tblGrid>
                <a:gridCol w="2160014"/>
                <a:gridCol w="2523834"/>
                <a:gridCol w="1796872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80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годовой отметки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Средний балл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ВПР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4563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128</Words>
  <Application>Microsoft Office PowerPoint</Application>
  <PresentationFormat>Экран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G780</dc:creator>
  <cp:lastModifiedBy>G780</cp:lastModifiedBy>
  <cp:revision>10</cp:revision>
  <dcterms:created xsi:type="dcterms:W3CDTF">2024-11-26T17:03:51Z</dcterms:created>
  <dcterms:modified xsi:type="dcterms:W3CDTF">2024-11-26T18:52:02Z</dcterms:modified>
</cp:coreProperties>
</file>