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9" r:id="rId4"/>
    <p:sldId id="257" r:id="rId5"/>
    <p:sldId id="258" r:id="rId6"/>
    <p:sldId id="300" r:id="rId7"/>
    <p:sldId id="301" r:id="rId8"/>
    <p:sldId id="304" r:id="rId9"/>
    <p:sldId id="267" r:id="rId10"/>
    <p:sldId id="260" r:id="rId11"/>
    <p:sldId id="296" r:id="rId12"/>
    <p:sldId id="295" r:id="rId13"/>
    <p:sldId id="264" r:id="rId14"/>
    <p:sldId id="261" r:id="rId15"/>
    <p:sldId id="265" r:id="rId16"/>
    <p:sldId id="269" r:id="rId17"/>
    <p:sldId id="275" r:id="rId18"/>
    <p:sldId id="271" r:id="rId19"/>
    <p:sldId id="274" r:id="rId20"/>
    <p:sldId id="286" r:id="rId21"/>
    <p:sldId id="299" r:id="rId22"/>
    <p:sldId id="302" r:id="rId23"/>
    <p:sldId id="288" r:id="rId24"/>
    <p:sldId id="30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799" y="2225124"/>
            <a:ext cx="856672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Методика работы со словарными словами с учащимися с ОВЗ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7659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16 города Евпатории Республики Крым»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4913294"/>
            <a:ext cx="3512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Кибало Надежда Георгиевна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9166" y="6165304"/>
            <a:ext cx="3086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Евпатория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- 2018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50047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и отгадывание загадки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1700808"/>
            <a:ext cx="642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Среди двора стоит копна,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Спереди вилы, сзади метла.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C:\Documents and Settings\User\Мои документы\Мои рисунки\1600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4380104" cy="300037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592698" y="5290018"/>
            <a:ext cx="3083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9857" y="4167266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«Собери слово из слогов» </a:t>
            </a:r>
            <a:endParaRPr lang="ru-RU" sz="4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76672"/>
            <a:ext cx="6967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«Собери слово из букв»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2791920"/>
            <a:ext cx="869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0880" y="1415460"/>
            <a:ext cx="590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6002" y="2927690"/>
            <a:ext cx="5886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1422566"/>
            <a:ext cx="590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8755" y="1422565"/>
            <a:ext cx="489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8681" y="5537099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6146" y="5566204"/>
            <a:ext cx="822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4429" y="5525726"/>
            <a:ext cx="1112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3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4954 L -0.00799 -0.2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3866 L -0.00226 -0.22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90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1.48148E-6 L -0.175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6 0.00186 L 0.02656 0.0419 C 0.04062 0.05093 0.06163 0.05579 0.0835 0.05579 C 0.1085 0.05579 0.12847 0.05093 0.14253 0.0419 L 0.20954 0.0018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9 -0.00255 L -0.03454 -0.00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1396" y="548680"/>
            <a:ext cx="7102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Составьте предложение и запишите в тетради</a:t>
            </a:r>
            <a:r>
              <a:rPr lang="ru-RU" sz="3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712" y="3112007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лугу пасётся                              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C:\Documents and Settings\User\Мои документы\Мои рисунки\1600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741" y="2363330"/>
            <a:ext cx="3129468" cy="21436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4646" y="5085184"/>
            <a:ext cx="62755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Проверьте:</a:t>
            </a: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лугу пасётся к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рова.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Вставьте пропущенные буквы.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Б…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рёза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за…ц, в…р…бей, к…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Вставьте в предложения подходящие слова.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Возле нашего дома растёт  ___________.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лугу пасётся  __________.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 сел на подоконник.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  зимой белый.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 descr="C:\Documents and Settings\User\Мои документы\Мои рисунки\betula_pend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2" y="2056434"/>
            <a:ext cx="2266962" cy="3424801"/>
          </a:xfrm>
          <a:prstGeom prst="rect">
            <a:avLst/>
          </a:prstGeom>
          <a:noFill/>
        </p:spPr>
      </p:pic>
      <p:pic>
        <p:nvPicPr>
          <p:cNvPr id="19458" name="Picture 2" descr="C:\Documents and Settings\User\Мои документы\Мои рисунки\00000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283" y="1680090"/>
            <a:ext cx="3048021" cy="2286016"/>
          </a:xfrm>
          <a:prstGeom prst="rect">
            <a:avLst/>
          </a:prstGeom>
          <a:noFill/>
        </p:spPr>
      </p:pic>
      <p:pic>
        <p:nvPicPr>
          <p:cNvPr id="19459" name="Picture 3" descr="C:\Documents and Settings\User\Мои документы\Мои рисунки\1236869371_28_bulkish.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10" y="3966106"/>
            <a:ext cx="2381250" cy="2667000"/>
          </a:xfrm>
          <a:prstGeom prst="rect">
            <a:avLst/>
          </a:prstGeom>
          <a:noFill/>
        </p:spPr>
      </p:pic>
      <p:pic>
        <p:nvPicPr>
          <p:cNvPr id="19460" name="Picture 4" descr="C:\Documents and Settings\User\Мои документы\Мои рисунки\0003-003-Gde-obedal-VOROBEJ.jpg"/>
          <p:cNvPicPr>
            <a:picLocks noChangeAspect="1" noChangeArrowheads="1"/>
          </p:cNvPicPr>
          <p:nvPr/>
        </p:nvPicPr>
        <p:blipFill>
          <a:blip r:embed="rId6" cstate="print"/>
          <a:srcRect l="6314" r="5285"/>
          <a:stretch>
            <a:fillRect/>
          </a:stretch>
        </p:blipFill>
        <p:spPr bwMode="auto">
          <a:xfrm>
            <a:off x="3856787" y="1616487"/>
            <a:ext cx="2776743" cy="1714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642918"/>
            <a:ext cx="771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Напишите названия предметов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4857760"/>
            <a:ext cx="75009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Проверьте: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бака, в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бей, б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рёза, к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7755" y="2650343"/>
            <a:ext cx="6431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Cyrl-AZ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6970" y="2650343"/>
            <a:ext cx="10567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Cyrl-AZ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rebuchet MS" panose="020B0603020202020204" pitchFamily="34" charset="0"/>
              </a:rPr>
              <a:t>О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1146" y="2773453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М…шина, к…пуста, к…р…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ндаш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п…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льто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6970" y="4212174"/>
            <a:ext cx="10118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Cyrl-AZ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65281" y="4220003"/>
            <a:ext cx="1148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Cyrl-AZ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1146" y="479715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Б…рёза, в…тер, р…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бята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260648"/>
            <a:ext cx="700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Заполни пропуски в словах. Затем раскрась нужную букву, а лишнюю зачеркни.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1496" y="419747"/>
            <a:ext cx="685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Угадайте буквенный ребус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9668" y="1127633"/>
            <a:ext cx="187743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endParaRPr lang="ru-RU" sz="20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1496" y="1996276"/>
            <a:ext cx="160813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endParaRPr lang="ru-RU" sz="20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0951" y="1665108"/>
            <a:ext cx="147829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79200" y="2124861"/>
            <a:ext cx="257794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2918460"/>
            <a:ext cx="235994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2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464344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рона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058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«Кто голос подаёт?»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Составьте предложения, вставляя пропущенные буквы. Попробуйте объединить эти предложения в один связный рассказ. Озаглавьте его.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924944"/>
            <a:ext cx="23765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п…тух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с…рока с…бака к…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рова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в…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в…робей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955865"/>
            <a:ext cx="2928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чирикает лает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мычит кукарекает стрекочет каркает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462" cy="68703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8960" y="620688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слов составьте предложение. </a:t>
            </a:r>
          </a:p>
          <a:p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Огород, растёт, в, картофель.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982404"/>
            <a:ext cx="63704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Проверьте: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роде растёт к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ртоф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5968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"/>
            <a:ext cx="9160462" cy="68703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79"/>
            <a:ext cx="8324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Назовите одним словом. 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Сентябрь, октябрь, ноябрь. (мес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ц)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Понедельник, вторник, среда, четверг, пятница, суббота, воскресенье. (н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деля)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Крупное промышленное предприятие. (з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вод)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4"/>
            <a:ext cx="9160462" cy="6870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84988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u="sng" dirty="0" smtClean="0"/>
              <a:t>Компоненты письма: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4800" dirty="0" smtClean="0"/>
              <a:t> акустический;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4800" dirty="0" smtClean="0"/>
              <a:t> артикуляционный;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4800" dirty="0" smtClean="0"/>
              <a:t> зрительные представления и</a:t>
            </a:r>
            <a:r>
              <a:rPr lang="ru-RU" sz="4800" dirty="0"/>
              <a:t> </a:t>
            </a:r>
            <a:r>
              <a:rPr lang="ru-RU" sz="4800" dirty="0" smtClean="0"/>
              <a:t>точные </a:t>
            </a:r>
            <a:r>
              <a:rPr lang="ru-RU" sz="4800" dirty="0"/>
              <a:t>двигательные </a:t>
            </a:r>
            <a:r>
              <a:rPr lang="ru-RU" sz="4800" dirty="0" smtClean="0"/>
              <a:t>навыки;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4800" dirty="0"/>
              <a:t> </a:t>
            </a:r>
            <a:r>
              <a:rPr lang="ru-RU" sz="4800" dirty="0" smtClean="0"/>
              <a:t>удерживание  памяти.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609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042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Запишите слова, располагая их в алфавитном порядке. Вставьте пропущенные буквы, поставьте знак ударения: </a:t>
            </a:r>
          </a:p>
          <a:p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Г…рой,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…с,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р…кета,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…ко, п…нал, т…пор, п…суда.  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88788"/>
              </p:ext>
            </p:extLst>
          </p:nvPr>
        </p:nvGraphicFramePr>
        <p:xfrm>
          <a:off x="467544" y="1837490"/>
          <a:ext cx="428625" cy="1927860"/>
        </p:xfrm>
        <a:graphic>
          <a:graphicData uri="http://schemas.openxmlformats.org/drawingml/2006/table">
            <a:tbl>
              <a:tblPr/>
              <a:tblGrid>
                <a:gridCol w="4286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41207"/>
              </p:ext>
            </p:extLst>
          </p:nvPr>
        </p:nvGraphicFramePr>
        <p:xfrm>
          <a:off x="1962150" y="1729378"/>
          <a:ext cx="2609850" cy="2120646"/>
        </p:xfrm>
        <a:graphic>
          <a:graphicData uri="http://schemas.openxmlformats.org/drawingml/2006/table">
            <a:tbl>
              <a:tblPr/>
              <a:tblGrid>
                <a:gridCol w="449580"/>
                <a:gridCol w="450215"/>
                <a:gridCol w="450215"/>
                <a:gridCol w="450215"/>
                <a:gridCol w="404495"/>
                <a:gridCol w="4051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07256" y="1807232"/>
            <a:ext cx="64294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435275"/>
              </p:ext>
            </p:extLst>
          </p:nvPr>
        </p:nvGraphicFramePr>
        <p:xfrm>
          <a:off x="5357818" y="1807232"/>
          <a:ext cx="428625" cy="1927860"/>
        </p:xfrm>
        <a:graphic>
          <a:graphicData uri="http://schemas.openxmlformats.org/drawingml/2006/table">
            <a:tbl>
              <a:tblPr/>
              <a:tblGrid>
                <a:gridCol w="4286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26712"/>
              </p:ext>
            </p:extLst>
          </p:nvPr>
        </p:nvGraphicFramePr>
        <p:xfrm>
          <a:off x="6876391" y="1854014"/>
          <a:ext cx="2071702" cy="1927860"/>
        </p:xfrm>
        <a:graphic>
          <a:graphicData uri="http://schemas.openxmlformats.org/drawingml/2006/table">
            <a:tbl>
              <a:tblPr/>
              <a:tblGrid>
                <a:gridCol w="428628"/>
                <a:gridCol w="428628"/>
                <a:gridCol w="428628"/>
                <a:gridCol w="428628"/>
                <a:gridCol w="3571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671810" y="1820205"/>
            <a:ext cx="12314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64291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Заполни кроссворды подходящими словами.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289" y="4437112"/>
            <a:ext cx="8035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З…вод, к…пуста, м…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рковь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г…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рох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к…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т…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релка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алф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…вит, л…пата, с…рока, р…бота.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73"/>
            <a:ext cx="9160462" cy="687034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49779"/>
              </p:ext>
            </p:extLst>
          </p:nvPr>
        </p:nvGraphicFramePr>
        <p:xfrm>
          <a:off x="507405" y="1928802"/>
          <a:ext cx="428625" cy="1768728"/>
        </p:xfrm>
        <a:graphic>
          <a:graphicData uri="http://schemas.openxmlformats.org/drawingml/2006/table">
            <a:tbl>
              <a:tblPr/>
              <a:tblGrid>
                <a:gridCol w="428625"/>
              </a:tblGrid>
              <a:tr h="29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z-Cyrl-AZ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585827"/>
              </p:ext>
            </p:extLst>
          </p:nvPr>
        </p:nvGraphicFramePr>
        <p:xfrm>
          <a:off x="1997706" y="1839432"/>
          <a:ext cx="2609850" cy="1945386"/>
        </p:xfrm>
        <a:graphic>
          <a:graphicData uri="http://schemas.openxmlformats.org/drawingml/2006/table">
            <a:tbl>
              <a:tblPr/>
              <a:tblGrid>
                <a:gridCol w="449580"/>
                <a:gridCol w="450215"/>
                <a:gridCol w="450215"/>
                <a:gridCol w="450215"/>
                <a:gridCol w="404495"/>
                <a:gridCol w="4051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4761" y="1776766"/>
            <a:ext cx="64294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31059"/>
              </p:ext>
            </p:extLst>
          </p:nvPr>
        </p:nvGraphicFramePr>
        <p:xfrm>
          <a:off x="5001559" y="1869962"/>
          <a:ext cx="428625" cy="1752600"/>
        </p:xfrm>
        <a:graphic>
          <a:graphicData uri="http://schemas.openxmlformats.org/drawingml/2006/table">
            <a:tbl>
              <a:tblPr/>
              <a:tblGrid>
                <a:gridCol w="4286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04186"/>
              </p:ext>
            </p:extLst>
          </p:nvPr>
        </p:nvGraphicFramePr>
        <p:xfrm>
          <a:off x="6770178" y="1839432"/>
          <a:ext cx="2071702" cy="1752600"/>
        </p:xfrm>
        <a:graphic>
          <a:graphicData uri="http://schemas.openxmlformats.org/drawingml/2006/table">
            <a:tbl>
              <a:tblPr/>
              <a:tblGrid>
                <a:gridCol w="428628"/>
                <a:gridCol w="428628"/>
                <a:gridCol w="428628"/>
                <a:gridCol w="428628"/>
                <a:gridCol w="3571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ь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38751" y="1839432"/>
            <a:ext cx="12314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2860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Заполни кроссворды подходящими словами.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872" y="4509120"/>
            <a:ext cx="7856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вод, к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пуста, м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рковь, г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рох, к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рова, т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релка, алф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вит, л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пата, с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рока, р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бота.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" y="-17948"/>
            <a:ext cx="9160462" cy="68703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473035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«Расшифруй слово».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Замените числа буквами алфавита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прочитайте слово.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2  10  13  6  20       26  16  22  7  18       33  2  13  16  12  16 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11529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3402247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фёр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329533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916832"/>
            <a:ext cx="9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8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az-Cyrl-AZ" sz="8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az-Cyrl-AZ" sz="8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sz="80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2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556792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Словарная работа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 систематическая,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хорошо организованная,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 целесообразно построенная работа.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1119411"/>
            <a:ext cx="849694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Трудности усвоения написания словарных слов: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800" b="1" dirty="0" smtClean="0">
              <a:solidFill>
                <a:srgbClr val="1D1B1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b="1" dirty="0">
                <a:solidFill>
                  <a:srgbClr val="1D1B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1D1B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изкий уровень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восприятия зрительного образа;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b="1" dirty="0">
                <a:solidFill>
                  <a:srgbClr val="1D1B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изкий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уровень памяти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b="1" dirty="0">
                <a:solidFill>
                  <a:srgbClr val="1D1B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лабая связь между зрительным восприятием и движением руки во время письма.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77569" y="1628800"/>
            <a:ext cx="8172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Прочитывание напечатанного на таблице слова. Определение его значения.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Прочитывание слова в учебнике (в рамке), уточнение его написания.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Проговаривание слова по слогам, запись его в тетради, постановка ударения, выделение орфограммы.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Написание строчки данного слова.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Составление и запись с данным словом словосочетания и предложения.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Запись данного слова в словарик.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00042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работы над словарным словом в коррекционной классе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5906" y="1478797"/>
            <a:ext cx="278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Деревья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сина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ябина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ерёза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яблоня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628800"/>
            <a:ext cx="250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отом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7684" y="1628800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карандаш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867990"/>
            <a:ext cx="2857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магазине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молоко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пальто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коньки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3365063"/>
            <a:ext cx="250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ворона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корова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5906" y="4421988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Природа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берёза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8229" y="401579"/>
            <a:ext cx="6451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словарных слов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методике С. Н.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Лысенковой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8" y="1649636"/>
            <a:ext cx="3312368" cy="4638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49636"/>
            <a:ext cx="345638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08010" y="260648"/>
            <a:ext cx="67115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словарных слов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методике С. Н.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Лысенковой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0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4"/>
            <a:ext cx="9160462" cy="6870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1227" y="476672"/>
            <a:ext cx="686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«Орфографическая пятиминутка»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54" y="1347684"/>
            <a:ext cx="4100129" cy="307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300" y="2520321"/>
            <a:ext cx="3291830" cy="43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7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0"/>
            <a:ext cx="9160462" cy="6870347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600" y="392261"/>
            <a:ext cx="75500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Запоминание через ассоциацию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>
          <a:xfrm>
            <a:off x="395536" y="1357281"/>
            <a:ext cx="4699888" cy="522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1" b="52749"/>
          <a:stretch/>
        </p:blipFill>
        <p:spPr>
          <a:xfrm>
            <a:off x="5580112" y="1349887"/>
            <a:ext cx="2294825" cy="1673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0" r="50000"/>
          <a:stretch/>
        </p:blipFill>
        <p:spPr>
          <a:xfrm>
            <a:off x="6408033" y="2963229"/>
            <a:ext cx="2602290" cy="20173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7" b="51050"/>
          <a:stretch/>
        </p:blipFill>
        <p:spPr>
          <a:xfrm>
            <a:off x="5502142" y="4468672"/>
            <a:ext cx="2820415" cy="213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655</Words>
  <Application>Microsoft Office PowerPoint</Application>
  <PresentationFormat>Экран (4:3)</PresentationFormat>
  <Paragraphs>195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80</cp:revision>
  <dcterms:modified xsi:type="dcterms:W3CDTF">2018-11-30T11:02:47Z</dcterms:modified>
</cp:coreProperties>
</file>